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F42D-29BB-474E-99CB-9EAB8FE2A479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7BDA-6981-40D1-BDCF-A0C3EAB98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17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F42D-29BB-474E-99CB-9EAB8FE2A479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7BDA-6981-40D1-BDCF-A0C3EAB98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082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F42D-29BB-474E-99CB-9EAB8FE2A479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7BDA-6981-40D1-BDCF-A0C3EAB98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248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F42D-29BB-474E-99CB-9EAB8FE2A479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7BDA-6981-40D1-BDCF-A0C3EAB98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546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F42D-29BB-474E-99CB-9EAB8FE2A479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7BDA-6981-40D1-BDCF-A0C3EAB98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352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F42D-29BB-474E-99CB-9EAB8FE2A479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7BDA-6981-40D1-BDCF-A0C3EAB98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222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F42D-29BB-474E-99CB-9EAB8FE2A479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7BDA-6981-40D1-BDCF-A0C3EAB98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618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F42D-29BB-474E-99CB-9EAB8FE2A479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7BDA-6981-40D1-BDCF-A0C3EAB98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680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F42D-29BB-474E-99CB-9EAB8FE2A479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7BDA-6981-40D1-BDCF-A0C3EAB98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02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F42D-29BB-474E-99CB-9EAB8FE2A479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7BDA-6981-40D1-BDCF-A0C3EAB98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273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F42D-29BB-474E-99CB-9EAB8FE2A479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7BDA-6981-40D1-BDCF-A0C3EAB98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35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3F42D-29BB-474E-99CB-9EAB8FE2A479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97BDA-6981-40D1-BDCF-A0C3EAB98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464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140" y="344218"/>
            <a:ext cx="3276521" cy="6350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u="sng" dirty="0">
                <a:latin typeface="Comic Sans MS" panose="030F0702030302020204" pitchFamily="66" charset="0"/>
              </a:rPr>
              <a:t>As a Writer</a:t>
            </a:r>
          </a:p>
          <a:p>
            <a:endParaRPr lang="en-GB" sz="1400" u="sng" dirty="0">
              <a:latin typeface="Comic Sans MS" panose="030F0702030302020204" pitchFamily="66" charset="0"/>
            </a:endParaRPr>
          </a:p>
          <a:p>
            <a:endParaRPr lang="en-GB" sz="1400" u="sng" dirty="0">
              <a:latin typeface="Comic Sans MS" panose="030F0702030302020204" pitchFamily="66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form a descriptive paragraph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use the present perfect tense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use drama to plan my ideas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use speech marks and punctuation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convert adjectives into adverbs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use emotive vocabulary in an advert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choose vocabulary that describes the emotion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use verbs to be persuasive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organise writing into simple paragraph like sections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use ‘a’ and ‘an’ before a noun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plan sequencing adverbials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publish writing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400" u="sng" dirty="0">
              <a:latin typeface="Comic Sans MS" panose="030F0702030302020204" pitchFamily="66" charset="0"/>
            </a:endParaRPr>
          </a:p>
          <a:p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65029" y="344218"/>
            <a:ext cx="3514423" cy="6733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u="sng" dirty="0">
                <a:latin typeface="Comic Sans MS" panose="030F0702030302020204" pitchFamily="66" charset="0"/>
              </a:rPr>
              <a:t>As a Mathematician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identify a whole and the parts that make it up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plain why a part can only be defined when in relation to a whole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I can explain the size of the part in relation to the whole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I can explain how a quantity is made up of whole numbers and a fractional part is composed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I can accurately label a range of number lines and explain the meaning of each part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I can compare and order mixed numbers when the whole number is the same 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I can make efficient choices about the order they solve an addition problem in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I can express and convert a quantity from an improper fraction to a mixed number 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I can subtract a proper fraction from a mixed number (converting to an improper fraction first)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12502" y="4410432"/>
            <a:ext cx="5375783" cy="2850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>
                <a:latin typeface="Comic Sans MS" panose="030F0702030302020204" pitchFamily="66" charset="0"/>
              </a:rPr>
              <a:t>As a Scientist </a:t>
            </a:r>
          </a:p>
          <a:p>
            <a:endParaRPr lang="en-GB" sz="1400" u="sng" dirty="0">
              <a:latin typeface="Comic Sans MS" panose="030F0702030302020204" pitchFamily="66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understand why solids and liquids behave differently by looking at a simple explanation of how molecules are arranged in each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discuss the scientific phenomena and what this tells us about gases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use a data logger to record the temperature before and after 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draw up a table to record the results of their investigation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present findings from their fair test to discover the factors that speed up evaporation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400" dirty="0"/>
              <a:t> </a:t>
            </a:r>
          </a:p>
          <a:p>
            <a:endParaRPr lang="en-GB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3409661" y="0"/>
            <a:ext cx="44028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latin typeface="Monotype Corsiva" panose="03010101010201010101" pitchFamily="66" charset="0"/>
              </a:rPr>
              <a:t>Take one </a:t>
            </a:r>
            <a:r>
              <a:rPr lang="en-GB" sz="5400" dirty="0" err="1">
                <a:latin typeface="Monotype Corsiva" panose="03010101010201010101" pitchFamily="66" charset="0"/>
              </a:rPr>
              <a:t>Artsist</a:t>
            </a:r>
            <a:r>
              <a:rPr lang="en-GB" sz="5400" dirty="0">
                <a:latin typeface="Monotype Corsiva" panose="03010101010201010101" pitchFamily="66" charset="0"/>
              </a:rPr>
              <a:t> </a:t>
            </a:r>
          </a:p>
          <a:p>
            <a:pPr algn="ctr"/>
            <a:r>
              <a:rPr lang="en-GB" sz="3600" dirty="0">
                <a:latin typeface="Monotype Corsiva" panose="03010101010201010101" pitchFamily="66" charset="0"/>
              </a:rPr>
              <a:t>Owls Class</a:t>
            </a:r>
          </a:p>
        </p:txBody>
      </p:sp>
      <p:pic>
        <p:nvPicPr>
          <p:cNvPr id="2050" name="Picture 2" descr="The Legend of Sally Jones: Graphic Novel">
            <a:extLst>
              <a:ext uri="{FF2B5EF4-FFF2-40B4-BE49-F238E27FC236}">
                <a16:creationId xmlns:a16="http://schemas.microsoft.com/office/drawing/2014/main" id="{A6BDEF3B-13C3-C16E-65D3-71A2109A28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9" t="3960" r="5163" b="4722"/>
          <a:stretch/>
        </p:blipFill>
        <p:spPr bwMode="auto">
          <a:xfrm>
            <a:off x="4633644" y="738664"/>
            <a:ext cx="2133526" cy="3671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40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incent van Gogh (1853–1890) | Essay | The Metropolitan Museum of Art |  Heilbrunn Timeline of Art History">
            <a:extLst>
              <a:ext uri="{FF2B5EF4-FFF2-40B4-BE49-F238E27FC236}">
                <a16:creationId xmlns:a16="http://schemas.microsoft.com/office/drawing/2014/main" id="{9A7E6EDF-4689-6092-0C9F-A4311D0D4E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938" y="1235694"/>
            <a:ext cx="3775535" cy="2988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0764" y="607044"/>
            <a:ext cx="3549419" cy="3617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u="sng" dirty="0">
                <a:latin typeface="Comic Sans MS" panose="030F0702030302020204" pitchFamily="66" charset="0"/>
              </a:rPr>
              <a:t>As a computational thinker </a:t>
            </a:r>
          </a:p>
          <a:p>
            <a:endParaRPr lang="en-GB" sz="1600" b="1" u="sng" dirty="0">
              <a:latin typeface="Comic Sans MS" panose="030F0702030302020204" pitchFamily="66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list an everyday task as a set of instructions including repetition 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modify loops to produce a given outcome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choose which action will be repeated for each object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identify which parts of a loop can be changed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evaluate the use of repetition in a project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0764" y="4426565"/>
            <a:ext cx="6777053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u="sng" dirty="0">
                <a:latin typeface="Comic Sans MS" panose="030F0702030302020204" pitchFamily="66" charset="0"/>
              </a:rPr>
              <a:t>As an athlete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dirty="0">
                <a:latin typeface="Comic Sans MS" panose="030F0702030302020204" pitchFamily="66" charset="0"/>
              </a:rPr>
              <a:t>I can perform a variety of movements with good body tension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I can repeat longer sequences with clear shaped and body movement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I can perform a range of skills with some control and consistency 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I can link together actions that flow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I can select an apply a range of skills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I can perform sequences with changes in level and directions </a:t>
            </a: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930342" y="607044"/>
            <a:ext cx="405397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u="sng" dirty="0">
                <a:latin typeface="Comic Sans MS" panose="030F0702030302020204" pitchFamily="66" charset="0"/>
              </a:rPr>
              <a:t>As a </a:t>
            </a:r>
            <a:r>
              <a:rPr lang="en-GB" sz="2000" b="1" u="sng">
                <a:latin typeface="Comic Sans MS" panose="030F0702030302020204" pitchFamily="66" charset="0"/>
              </a:rPr>
              <a:t>religious explorer</a:t>
            </a:r>
          </a:p>
          <a:p>
            <a:endParaRPr lang="en-GB" sz="2000" b="1" u="sng" dirty="0">
              <a:latin typeface="Comic Sans MS" panose="030F0702030302020204" pitchFamily="66" charset="0"/>
            </a:endParaRPr>
          </a:p>
          <a:p>
            <a:r>
              <a:rPr lang="en-GB" sz="1600" dirty="0">
                <a:latin typeface="Comic Sans MS" panose="030F0702030302020204" pitchFamily="66" charset="0"/>
              </a:rPr>
              <a:t>I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sz="1600" dirty="0">
                <a:latin typeface="Comic Sans MS" panose="030F0702030302020204" pitchFamily="66" charset="0"/>
              </a:rPr>
              <a:t>can explain how God created the world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I can suggest what is wonderful in the world to me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I can make links into how Christians  are inspired by God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I can suggest how people can show and follow God’s examples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30342" y="3313127"/>
            <a:ext cx="4261658" cy="4182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Comic Sans MS" panose="030F0702030302020204" pitchFamily="66" charset="0"/>
              </a:rPr>
              <a:t>As an Artist </a:t>
            </a:r>
          </a:p>
          <a:p>
            <a:endParaRPr lang="en-GB" sz="1600" b="1" u="sng" dirty="0">
              <a:latin typeface="Comic Sans MS" panose="030F0702030302020204" pitchFamily="66" charset="0"/>
            </a:endParaRPr>
          </a:p>
          <a:p>
            <a:pPr>
              <a:spcAft>
                <a:spcPts val="800"/>
              </a:spcAft>
            </a:pP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create observational drawings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translate the movement of clouds through drawings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form opinions and observations of an artist's work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learn a new art skill of using chalk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explore the medium of chalk with paints and water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present my final piece using the skills I have learned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600" b="1" u="sng" dirty="0">
              <a:latin typeface="Comic Sans MS" panose="030F0702030302020204" pitchFamily="66" charset="0"/>
            </a:endParaRP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355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0276" y="781600"/>
            <a:ext cx="453874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u="sng" dirty="0">
                <a:latin typeface="Comic Sans MS" panose="030F0702030302020204" pitchFamily="66" charset="0"/>
              </a:rPr>
              <a:t>As a Historian  </a:t>
            </a:r>
          </a:p>
          <a:p>
            <a:pPr>
              <a:spcAft>
                <a:spcPts val="800"/>
              </a:spcAft>
            </a:pPr>
            <a:r>
              <a:rPr lang="en-GB" sz="16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explain what the Transatlantic Slave Trade was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6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explain some of the causes that led Elizabeth Fry to campaign for this reformation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6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know what working life was like for children in the Victorian era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6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explain who Mary Seacole was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6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understand the role of women in the 19th century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6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understand about the life of Winston Churchill and his role in WW II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22542" y="4553443"/>
            <a:ext cx="415460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Comic Sans MS" pitchFamily="66" charset="0"/>
              </a:rPr>
              <a:t>How you can help at home</a:t>
            </a:r>
          </a:p>
          <a:p>
            <a:endParaRPr lang="en-GB" b="1" u="sng" dirty="0">
              <a:latin typeface="Comic Sans MS" pitchFamily="66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GB" sz="1400" dirty="0">
                <a:latin typeface="Comic Sans MS" pitchFamily="66" charset="0"/>
              </a:rPr>
              <a:t>Please hear your child read and question them on aspects of the book that they are reading.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400" dirty="0">
                <a:latin typeface="Comic Sans MS" pitchFamily="66" charset="0"/>
              </a:rPr>
              <a:t>If they read 3 times to an adult – signed in their reading records, stars are given out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400" dirty="0">
                <a:latin typeface="Comic Sans MS" pitchFamily="66" charset="0"/>
              </a:rPr>
              <a:t>Please encourage your child to complete their topic homework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400" dirty="0">
                <a:latin typeface="Comic Sans MS" pitchFamily="66" charset="0"/>
              </a:rPr>
              <a:t>Practise your times tables weekly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27521" y="514956"/>
            <a:ext cx="3505121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Comic Sans MS" panose="030F0702030302020204" pitchFamily="66" charset="0"/>
              </a:rPr>
              <a:t>Owls Class reminders 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400" dirty="0">
                <a:latin typeface="Comic Sans MS" panose="030F0702030302020204" pitchFamily="66" charset="0"/>
              </a:rPr>
              <a:t>PE – we have PE every Thursday and Friday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Homework –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400" dirty="0">
                <a:latin typeface="Comic Sans MS" panose="030F0702030302020204" pitchFamily="66" charset="0"/>
              </a:rPr>
              <a:t>Times tables will be handed out weekly and need to be returned on the indicated day for your child.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400" dirty="0">
                <a:latin typeface="Comic Sans MS" panose="030F0702030302020204" pitchFamily="66" charset="0"/>
              </a:rPr>
              <a:t>Homework will be set every Tuesday and due the following Monday. Each week will focus on a different topic relevant to that half-term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400" dirty="0">
                <a:latin typeface="Comic Sans MS" panose="030F0702030302020204" pitchFamily="66" charset="0"/>
              </a:rPr>
              <a:t>Reading – Please hear your child read regularly, children have a school reading slot timetable every day.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97507" y="5135088"/>
            <a:ext cx="2635135" cy="92333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</a:rPr>
              <a:t>Wow Activity</a:t>
            </a:r>
          </a:p>
          <a:p>
            <a:pPr algn="ctr"/>
            <a:r>
              <a:rPr lang="en-GB" dirty="0" err="1">
                <a:solidFill>
                  <a:schemeClr val="bg1"/>
                </a:solidFill>
                <a:latin typeface="Comic Sans MS" panose="030F0702030302020204" pitchFamily="66" charset="0"/>
              </a:rPr>
              <a:t>Yr</a:t>
            </a:r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</a:rPr>
              <a:t> 4- Mill on the Brue</a:t>
            </a:r>
          </a:p>
          <a:p>
            <a:pPr algn="ctr"/>
            <a:r>
              <a:rPr lang="en-GB" dirty="0" err="1">
                <a:solidFill>
                  <a:schemeClr val="bg1"/>
                </a:solidFill>
                <a:latin typeface="Comic Sans MS" panose="030F0702030302020204" pitchFamily="66" charset="0"/>
              </a:rPr>
              <a:t>Yr</a:t>
            </a:r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</a:rPr>
              <a:t> 3 – Field to Food</a:t>
            </a:r>
          </a:p>
        </p:txBody>
      </p:sp>
      <p:pic>
        <p:nvPicPr>
          <p:cNvPr id="2" name="Picture 2" descr="Outdoor Activity Centre | Outdoor Education Centre | Mill on the Bru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507" y="4696753"/>
            <a:ext cx="3409091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Emmeline Pankhurst - Wikipedia">
            <a:extLst>
              <a:ext uri="{FF2B5EF4-FFF2-40B4-BE49-F238E27FC236}">
                <a16:creationId xmlns:a16="http://schemas.microsoft.com/office/drawing/2014/main" id="{CF872F02-D9C1-0D3F-9969-995E06DF079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318"/>
          <a:stretch/>
        </p:blipFill>
        <p:spPr bwMode="auto">
          <a:xfrm>
            <a:off x="4884736" y="662305"/>
            <a:ext cx="1515110" cy="15519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Winston Churchill - Wikipedia">
            <a:extLst>
              <a:ext uri="{FF2B5EF4-FFF2-40B4-BE49-F238E27FC236}">
                <a16:creationId xmlns:a16="http://schemas.microsoft.com/office/drawing/2014/main" id="{05121BF9-B28D-FF99-C674-BA551D8D3BF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44" b="17572"/>
          <a:stretch/>
        </p:blipFill>
        <p:spPr bwMode="auto">
          <a:xfrm>
            <a:off x="6399846" y="1878282"/>
            <a:ext cx="1574236" cy="150556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Heroes of the Faith: William Wilberforce - canonjjohn.com">
            <a:extLst>
              <a:ext uri="{FF2B5EF4-FFF2-40B4-BE49-F238E27FC236}">
                <a16:creationId xmlns:a16="http://schemas.microsoft.com/office/drawing/2014/main" id="{685B018D-81D0-DFD6-19A3-909E4BFC54E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45" r="24311"/>
          <a:stretch/>
        </p:blipFill>
        <p:spPr bwMode="auto">
          <a:xfrm>
            <a:off x="4881675" y="2921635"/>
            <a:ext cx="1515110" cy="150945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62611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766</Words>
  <Application>Microsoft Office PowerPoint</Application>
  <PresentationFormat>Widescreen</PresentationFormat>
  <Paragraphs>88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Monotype Corsiva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>Berkley First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Taya.Atkinson - SCH.030</dc:creator>
  <cp:lastModifiedBy>Taya Atkinson</cp:lastModifiedBy>
  <cp:revision>20</cp:revision>
  <dcterms:created xsi:type="dcterms:W3CDTF">2023-01-04T13:49:52Z</dcterms:created>
  <dcterms:modified xsi:type="dcterms:W3CDTF">2024-04-17T07:03:55Z</dcterms:modified>
</cp:coreProperties>
</file>