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0" autoAdjust="0"/>
    <p:restoredTop sz="94660"/>
  </p:normalViewPr>
  <p:slideViewPr>
    <p:cSldViewPr snapToGrid="0">
      <p:cViewPr varScale="1">
        <p:scale>
          <a:sx n="93" d="100"/>
          <a:sy n="93" d="100"/>
        </p:scale>
        <p:origin x="26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37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70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10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3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84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01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77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11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15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D47A08-D8BB-4656-A52F-E68DE3C1568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551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7A08-D8BB-4656-A52F-E68DE3C1568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75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D47A08-D8BB-4656-A52F-E68DE3C1568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396CF5D-DF28-4DC5-8913-EE910014D8B3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32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8646" y="1923986"/>
            <a:ext cx="3176260" cy="10572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        </a:t>
            </a:r>
            <a:r>
              <a:rPr lang="en-US" sz="7300" dirty="0" smtClean="0">
                <a:latin typeface="Blackadder ITC" panose="04020505051007020D02" pitchFamily="82" charset="0"/>
              </a:rPr>
              <a:t>Rabbits</a:t>
            </a:r>
            <a:r>
              <a:rPr lang="en-US" dirty="0" smtClean="0">
                <a:latin typeface="Blackadder ITC" panose="04020505051007020D02" pitchFamily="82" charset="0"/>
              </a:rPr>
              <a:t> 	Class 	Term 4</a:t>
            </a:r>
            <a:endParaRPr lang="en-GB" dirty="0"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144" y="4325112"/>
            <a:ext cx="10674849" cy="2055140"/>
          </a:xfrm>
        </p:spPr>
        <p:txBody>
          <a:bodyPr>
            <a:noAutofit/>
          </a:bodyPr>
          <a:lstStyle/>
          <a:p>
            <a:r>
              <a:rPr lang="en-GB" sz="4400" dirty="0">
                <a:latin typeface="Blackadder ITC" panose="04020505051007020D02" pitchFamily="82" charset="0"/>
              </a:rPr>
              <a:t> </a:t>
            </a:r>
            <a:r>
              <a:rPr lang="en-GB" sz="4400" dirty="0" smtClean="0">
                <a:latin typeface="Blackadder ITC" panose="04020505051007020D02" pitchFamily="82" charset="0"/>
              </a:rPr>
              <a:t>                   GROWING</a:t>
            </a:r>
            <a:endParaRPr lang="en-GB" sz="4400" dirty="0">
              <a:latin typeface="Blackadder ITC" panose="04020505051007020D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559" y="616876"/>
            <a:ext cx="1905000" cy="1752600"/>
          </a:xfrm>
          <a:prstGeom prst="rect">
            <a:avLst/>
          </a:prstGeom>
        </p:spPr>
      </p:pic>
      <p:sp>
        <p:nvSpPr>
          <p:cNvPr id="7" name="AutoShape 4" descr="Woodland Fairytale - Home | Facebook"/>
          <p:cNvSpPr>
            <a:spLocks noChangeAspect="1" noChangeArrowheads="1"/>
          </p:cNvSpPr>
          <p:nvPr/>
        </p:nvSpPr>
        <p:spPr bwMode="auto">
          <a:xfrm>
            <a:off x="307974" y="892509"/>
            <a:ext cx="235361" cy="27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Woodland Fairytale - Home | Facebook"/>
          <p:cNvSpPr>
            <a:spLocks noChangeAspect="1" noChangeArrowheads="1"/>
          </p:cNvSpPr>
          <p:nvPr/>
        </p:nvSpPr>
        <p:spPr bwMode="auto">
          <a:xfrm>
            <a:off x="1308420" y="118837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Picture of an Easter Bunny and Cros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4" descr="http://printerprojects.com/pictures/elements/cross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447" y="160337"/>
            <a:ext cx="2286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d - Germination, Embryo, Plant Growth | Britannic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020" y="3181646"/>
            <a:ext cx="4038600" cy="288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57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38" y="184935"/>
            <a:ext cx="10856267" cy="1222625"/>
          </a:xfrm>
        </p:spPr>
        <p:txBody>
          <a:bodyPr/>
          <a:lstStyle/>
          <a:p>
            <a:r>
              <a:rPr lang="en-US" dirty="0" smtClean="0"/>
              <a:t>What will we learn this term……….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myself…….     To become more independent around the classroom and at home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To learn how I can take care of others</a:t>
            </a:r>
            <a:endParaRPr lang="en-US" dirty="0"/>
          </a:p>
          <a:p>
            <a:r>
              <a:rPr lang="en-US" dirty="0" smtClean="0"/>
              <a:t>                                     To learn how I can care for our world</a:t>
            </a:r>
          </a:p>
          <a:p>
            <a:pPr marL="0" indent="0">
              <a:buNone/>
            </a:pPr>
            <a:r>
              <a:rPr lang="en-US" dirty="0" smtClean="0"/>
              <a:t>Physically………..          To improve my balance and co-ordination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To explore different movements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To continue to develop and build up strength in my fine motor skills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As a communicator…..To use talk to work out problems and organize my thinking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To talk about myself and my abilities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To voice my own opinions on a range of subjects</a:t>
            </a:r>
            <a:endParaRPr lang="en-GB" dirty="0"/>
          </a:p>
        </p:txBody>
      </p:sp>
      <p:pic>
        <p:nvPicPr>
          <p:cNvPr id="4" name="Picture 2" descr="https://www.almanac.com/sites/default/files/styles/or/public/image_nodes/spring-1210194_1280.jpg?itok=HgTout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840" y="-92467"/>
            <a:ext cx="3541160" cy="199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2026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will we learn this term……….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160" y="1253447"/>
            <a:ext cx="10058400" cy="5250095"/>
          </a:xfrm>
        </p:spPr>
        <p:txBody>
          <a:bodyPr>
            <a:noAutofit/>
          </a:bodyPr>
          <a:lstStyle/>
          <a:p>
            <a:r>
              <a:rPr lang="en-US" sz="1600" dirty="0" smtClean="0"/>
              <a:t>As a reader and writer……. I can read and write all sounds in words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           I can use my knowledge of Common Exception words when reading and writing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           I can form letters correctly and clearly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           I can write a simple caption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           I can tell the difference between a fiction and non-fiction book</a:t>
            </a:r>
          </a:p>
          <a:p>
            <a:pPr marL="0" indent="0">
              <a:buNone/>
            </a:pPr>
            <a:r>
              <a:rPr lang="en-US" sz="1600" dirty="0" smtClean="0"/>
              <a:t>As a religious learner……….. I can </a:t>
            </a:r>
            <a:r>
              <a:rPr lang="en-US" sz="1600" dirty="0" err="1" smtClean="0"/>
              <a:t>recognise</a:t>
            </a:r>
            <a:r>
              <a:rPr lang="en-US" sz="1600" dirty="0" smtClean="0"/>
              <a:t> Christian artefacts relating to Easter.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                              I can explain why some Christians make an Easter garden with a cross in it.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As a mathematician………… To </a:t>
            </a:r>
            <a:r>
              <a:rPr lang="en-US" sz="1600" dirty="0" err="1" smtClean="0"/>
              <a:t>recognise</a:t>
            </a:r>
            <a:r>
              <a:rPr lang="en-US" sz="1600" dirty="0" smtClean="0"/>
              <a:t> and represent arrays of numbers to 10 including </a:t>
            </a:r>
            <a:r>
              <a:rPr lang="en-US" sz="1600" dirty="0" err="1" smtClean="0"/>
              <a:t>subitising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                             To order and compare numbers to 10             To use the vocabulary equal and unequal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                             To </a:t>
            </a:r>
            <a:r>
              <a:rPr lang="en-US" sz="1600" dirty="0" err="1" smtClean="0"/>
              <a:t>recognise</a:t>
            </a:r>
            <a:r>
              <a:rPr lang="en-US" sz="1600" dirty="0" smtClean="0"/>
              <a:t> 3d shapes and use these within patterns</a:t>
            </a:r>
          </a:p>
          <a:p>
            <a:r>
              <a:rPr lang="en-US" sz="1600" dirty="0" smtClean="0"/>
              <a:t>As a scientist………………….. </a:t>
            </a:r>
            <a:r>
              <a:rPr lang="en-GB" sz="1600" dirty="0" smtClean="0"/>
              <a:t>To recognise the signs of Spring </a:t>
            </a:r>
            <a:endParaRPr lang="en-GB" sz="1600" dirty="0"/>
          </a:p>
          <a:p>
            <a:r>
              <a:rPr lang="en-GB" sz="1600" dirty="0" smtClean="0"/>
              <a:t>                                                To </a:t>
            </a:r>
            <a:r>
              <a:rPr lang="en-GB" sz="1600" dirty="0" smtClean="0"/>
              <a:t>understand what is needed for seeds to grow</a:t>
            </a:r>
            <a:endParaRPr lang="en-GB" sz="1600" dirty="0" smtClean="0"/>
          </a:p>
          <a:p>
            <a:r>
              <a:rPr lang="en-GB" sz="1600" dirty="0"/>
              <a:t> </a:t>
            </a:r>
            <a:r>
              <a:rPr lang="en-GB" sz="1600" dirty="0" smtClean="0"/>
              <a:t>                                               </a:t>
            </a:r>
            <a:r>
              <a:rPr lang="en-GB" sz="1600" dirty="0" smtClean="0"/>
              <a:t>To recognise different herbs by smell and sight</a:t>
            </a: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                    </a:t>
            </a:r>
            <a:r>
              <a:rPr lang="en-US" sz="1600" dirty="0" smtClean="0"/>
              <a:t>                                        </a:t>
            </a:r>
            <a:endParaRPr lang="en-GB" sz="1600" dirty="0"/>
          </a:p>
        </p:txBody>
      </p:sp>
      <p:sp>
        <p:nvSpPr>
          <p:cNvPr id="5" name="AutoShape 2" descr="Betty and the Yeti : Burfoot, Ella: Amazon.co.uk: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01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2026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can I support as a parent……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99335"/>
            <a:ext cx="10058400" cy="4769759"/>
          </a:xfrm>
        </p:spPr>
        <p:txBody>
          <a:bodyPr>
            <a:noAutofit/>
          </a:bodyPr>
          <a:lstStyle/>
          <a:p>
            <a:r>
              <a:rPr lang="en-US" sz="1600" dirty="0" smtClean="0"/>
              <a:t>     </a:t>
            </a:r>
          </a:p>
          <a:p>
            <a:endParaRPr lang="en-US" sz="1600" dirty="0"/>
          </a:p>
          <a:p>
            <a:r>
              <a:rPr lang="en-US" sz="1600" dirty="0" smtClean="0"/>
              <a:t>Please read the weekly newsletters and check your emails regularly for communication from the school</a:t>
            </a:r>
          </a:p>
          <a:p>
            <a:r>
              <a:rPr lang="en-US" sz="1600" dirty="0" smtClean="0"/>
              <a:t>Share your child’s reading books regularly, at least three times each book and return to school so we can change them.</a:t>
            </a:r>
          </a:p>
          <a:p>
            <a:r>
              <a:rPr lang="en-US" sz="1600" dirty="0" smtClean="0"/>
              <a:t>Practice building the words in their phonics packs and the red ‘Common Exception Words’, daily practice for a few minutes is most effective.</a:t>
            </a:r>
          </a:p>
          <a:p>
            <a:r>
              <a:rPr lang="en-US" sz="1600" dirty="0" smtClean="0"/>
              <a:t>Encourage your child to answer any questions in full sentences and give reasons for their answers if possible.</a:t>
            </a:r>
          </a:p>
          <a:p>
            <a:r>
              <a:rPr lang="en-US" sz="1600" dirty="0" smtClean="0"/>
              <a:t>Encourage writing of any kind at home, remember the children will be using their phonics in their writing so they will not spell all words correctly!</a:t>
            </a:r>
          </a:p>
          <a:p>
            <a:r>
              <a:rPr lang="en-US" sz="1600" dirty="0" smtClean="0"/>
              <a:t>Play the Literacy games sent home and record any comments on the WOW comment sheet provided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839669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489</TotalTime>
  <Words>407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Blackadder ITC</vt:lpstr>
      <vt:lpstr>Calibri</vt:lpstr>
      <vt:lpstr>Calibri Light</vt:lpstr>
      <vt:lpstr>Retrospect</vt:lpstr>
      <vt:lpstr>        Rabbits  Class  Term 4</vt:lpstr>
      <vt:lpstr>What will we learn this term……….</vt:lpstr>
      <vt:lpstr>What will we learn this term……….</vt:lpstr>
      <vt:lpstr>How can I support as a parent……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Rabbits class Term 1</dc:title>
  <dc:creator>Sarah</dc:creator>
  <cp:lastModifiedBy>Sarah</cp:lastModifiedBy>
  <cp:revision>36</cp:revision>
  <dcterms:created xsi:type="dcterms:W3CDTF">2020-08-19T10:25:37Z</dcterms:created>
  <dcterms:modified xsi:type="dcterms:W3CDTF">2024-02-19T19:15:02Z</dcterms:modified>
</cp:coreProperties>
</file>