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8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4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4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5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2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1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8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7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5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F42D-29BB-474E-99CB-9EAB8FE2A4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7BDA-6981-40D1-BDCF-A0C3EAB9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6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41" y="344218"/>
            <a:ext cx="485191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omic Sans MS" panose="030F0702030302020204" pitchFamily="66" charset="0"/>
              </a:rPr>
              <a:t>As a Writer</a:t>
            </a:r>
          </a:p>
          <a:p>
            <a:endParaRPr lang="en-GB" sz="1400" b="1" u="sng" dirty="0">
              <a:latin typeface="Comic Sans MS" panose="030F0702030302020204" pitchFamily="66" charset="0"/>
            </a:endParaRP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conjunctions, prepositions and adverbs that give cause and effect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my ideas orally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a range of question openers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modal verbs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write multi-clause sentences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adverbials of time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pronouns to avoid repetition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begin to plan my own explanation text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compare the styles of two types of explanation text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identify technical language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plural -s and possessive -s</a:t>
            </a:r>
          </a:p>
          <a:p>
            <a:pPr>
              <a:spcAft>
                <a:spcPts val="800"/>
              </a:spcAft>
            </a:pPr>
            <a:r>
              <a:rPr lang="en-GB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edit my work for cohesion </a:t>
            </a:r>
            <a:endParaRPr lang="en-GB" sz="1300" u="sng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u="sng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0960" y="344218"/>
            <a:ext cx="4511040" cy="521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As a Mathematician </a:t>
            </a:r>
          </a:p>
          <a:p>
            <a:pPr algn="ctr"/>
            <a:endParaRPr lang="en-GB" sz="1400" b="1" u="sng" dirty="0">
              <a:latin typeface="Comic Sans MS" panose="030F0702030302020204" pitchFamily="66" charset="0"/>
            </a:endParaRP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what a square number is 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timetables to explore factor families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multiplication through the commutative law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division through the commutative law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explore multiplication as a distributive 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solve two-part problems involving subtraction and addition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the distributive law to derive multiplication beyond times tables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multiply and divide a number by 10 and 100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explore the relationship between the zeros when multiplying and dividing by 10 and 100</a:t>
            </a: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if one factor is 10 times the product will be 10 times. </a:t>
            </a:r>
            <a:endParaRPr lang="en-GB" sz="1400" dirty="0"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41" y="4783510"/>
            <a:ext cx="9877426" cy="294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omic Sans MS" panose="030F0702030302020204" pitchFamily="66" charset="0"/>
              </a:rPr>
              <a:t>As a Scientist </a:t>
            </a:r>
          </a:p>
          <a:p>
            <a:pPr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review data from charts to help categorise animals</a:t>
            </a:r>
          </a:p>
          <a:p>
            <a:pPr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create a collage of an Eatwell Plate in groups by sorting foods into categories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point to and explain different joints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make links between joints, muscles and bones</a:t>
            </a:r>
          </a:p>
          <a:p>
            <a:pPr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</a:t>
            </a: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the heart and lungs get oxygen to the muscles where it is needed to make energy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MS ??"/>
                <a:cs typeface="Times New Roman" panose="02020603050405020304" pitchFamily="18" charset="0"/>
              </a:rPr>
              <a:t>I can conduct a fair test to measure muscle strength </a:t>
            </a:r>
          </a:p>
          <a:p>
            <a:endParaRPr lang="en-GB" sz="1400" b="1" u="sng" dirty="0">
              <a:latin typeface="Comic Sans MS" panose="030F0702030302020204" pitchFamily="66" charset="0"/>
            </a:endParaRPr>
          </a:p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dirty="0"/>
              <a:t> </a:t>
            </a:r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95988" y="50077"/>
            <a:ext cx="2874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Kristen ITC" panose="03050502040202030202" pitchFamily="66" charset="0"/>
              </a:rPr>
              <a:t>Growth</a:t>
            </a:r>
          </a:p>
          <a:p>
            <a:r>
              <a:rPr lang="en-GB" sz="3200" dirty="0">
                <a:latin typeface="Kristen ITC" panose="03050502040202030202" pitchFamily="66" charset="0"/>
              </a:rPr>
              <a:t>Owls Class</a:t>
            </a:r>
          </a:p>
        </p:txBody>
      </p:sp>
      <p:pic>
        <p:nvPicPr>
          <p:cNvPr id="8" name="Picture 2" descr="Image - Plant Growth Clipart, HD Png Download , Transparent Png Image -  PNGit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6264"/>
          <a:stretch/>
        </p:blipFill>
        <p:spPr bwMode="auto">
          <a:xfrm>
            <a:off x="8402825" y="5276850"/>
            <a:ext cx="306731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til I Met Dudley - Written by Roger McGough, Illustrated &amp; Signed by –  Pea Green Boat Books">
            <a:extLst>
              <a:ext uri="{FF2B5EF4-FFF2-40B4-BE49-F238E27FC236}">
                <a16:creationId xmlns:a16="http://schemas.microsoft.com/office/drawing/2014/main" id="{28481EBB-1D50-DC5F-EE2C-56047E6E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9" y="1520878"/>
            <a:ext cx="2366962" cy="31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608" y="594963"/>
            <a:ext cx="4298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Comic Sans MS" panose="030F0702030302020204" pitchFamily="66" charset="0"/>
              </a:rPr>
              <a:t>As a computational thinker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change the font and colour of the text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create a table on word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collect and put data onto a table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change the size and look of the table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compare findings to others in the class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create a table to match the data collected</a:t>
            </a:r>
          </a:p>
          <a:p>
            <a:endParaRPr lang="en-GB" sz="16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25" y="3676155"/>
            <a:ext cx="5965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Comic Sans MS" panose="030F0702030302020204" pitchFamily="66" charset="0"/>
              </a:rPr>
              <a:t>As an athlete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 can throw a large ball and catch the rebound with 2 hands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throw a tennis ball and catch it with the other hand after 1 bounce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kick a ball with alternate feet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sit holding hands with toes touching and rock forwards, backwards and side-to-side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perform both short base challenges with eyes closed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stand on a low beam facing my partner, hold with both hands then swap places whilst maintaining the counter balance position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7784" y="607044"/>
            <a:ext cx="4053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As a religious explorer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explain why Easter matters to Christians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draw and explain the Easter Story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investigate how Christians follow Jesus’ examples.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look at the impact of the phrase ‘forgive and forget’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 can discuss how standing in others shoes can help understand them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7784" y="3952705"/>
            <a:ext cx="4724748" cy="286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Comic Sans MS" panose="030F0702030302020204" pitchFamily="66" charset="0"/>
              </a:rPr>
              <a:t>As Design Technician 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what </a:t>
            </a:r>
            <a:r>
              <a:rPr lang="en-GB" sz="16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cams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test how different shapes affect the movement of the follower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design a cam box based on a theme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build a cam box following my design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test and evaluate my design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BF8108-814C-1598-502C-BABAE921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57" y="607044"/>
            <a:ext cx="25916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5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753" y="514956"/>
            <a:ext cx="3928824" cy="496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As a geologist</a:t>
            </a:r>
          </a:p>
          <a:p>
            <a:endParaRPr lang="en-GB" b="1" u="sng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identify where the USA is on a map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locate some of the fifty states using an atlas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compare landscapes and explain similarities and differences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locate some of the major cities in the USA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that national parks help to preserve wildlife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what earthquakes, tornadoes, blizzards and hurricanes are</a:t>
            </a:r>
            <a:endParaRPr lang="en-GB" sz="1600" b="1" u="sng" dirty="0">
              <a:latin typeface="Comic Sans MS" panose="030F0702030302020204" pitchFamily="66" charset="0"/>
            </a:endParaRPr>
          </a:p>
          <a:p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2542" y="4355862"/>
            <a:ext cx="41546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omic Sans MS" pitchFamily="66" charset="0"/>
              </a:rPr>
              <a:t>How you can help at home</a:t>
            </a:r>
          </a:p>
          <a:p>
            <a:endParaRPr lang="en-GB" sz="2400" b="1" u="sng" dirty="0"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Please hear your child read and question them on aspects of the book that they are reading.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If they read 3 times to an adult – signed in their reading records, stars are given out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Please encourage your child to complete their topic homework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latin typeface="Comic Sans MS" pitchFamily="66" charset="0"/>
              </a:rPr>
              <a:t>Practise your times tables weekly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7521" y="514956"/>
            <a:ext cx="35051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Owls Class reminders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PE – we have PE every Thursday and Friday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Swimming on THURSDAY</a:t>
            </a: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Homework –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Times tables will be handed out weekly and need to be returned on the indicated day for your child.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Homework will be set every Tuesday and due the following Monday. Each week will focus on a different topic relevant to that half-term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Reading – Please hear your child read regularly, children have a school reading slot timetable every day.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7507" y="5427475"/>
            <a:ext cx="263513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Wow Activity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Food from the world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Science week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Easter service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654" y="5427476"/>
            <a:ext cx="3457077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“Strength and growth come only through continuous effort and struggle.” Napoleon Hill</a:t>
            </a:r>
            <a:endParaRPr lang="en-GB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Fun USA Map - Affordable Poster - Photowall">
            <a:extLst>
              <a:ext uri="{FF2B5EF4-FFF2-40B4-BE49-F238E27FC236}">
                <a16:creationId xmlns:a16="http://schemas.microsoft.com/office/drawing/2014/main" id="{CA30B9BD-F9C5-C9D5-B38D-2E759A56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91" y="1178711"/>
            <a:ext cx="4104665" cy="273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1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Widescreen</PresentationFormat>
  <Paragraphs>93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Kristen ITC</vt:lpstr>
      <vt:lpstr>MS ??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Berkley First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Taya.Atkinson - SCH.030</dc:creator>
  <cp:lastModifiedBy>Taya Atkinson</cp:lastModifiedBy>
  <cp:revision>12</cp:revision>
  <dcterms:created xsi:type="dcterms:W3CDTF">2023-01-04T13:49:52Z</dcterms:created>
  <dcterms:modified xsi:type="dcterms:W3CDTF">2024-02-19T16:12:52Z</dcterms:modified>
</cp:coreProperties>
</file>