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0" autoAdjust="0"/>
    <p:restoredTop sz="94660"/>
  </p:normalViewPr>
  <p:slideViewPr>
    <p:cSldViewPr snapToGrid="0">
      <p:cViewPr varScale="1">
        <p:scale>
          <a:sx n="88" d="100"/>
          <a:sy n="88" d="100"/>
        </p:scale>
        <p:origin x="312"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D47A08-D8BB-4656-A52F-E68DE3C15681}" type="datetimeFigureOut">
              <a:rPr lang="en-GB" smtClean="0"/>
              <a:t>10/01/2024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96CF5D-DF28-4DC5-8913-EE910014D8B3}"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2371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D47A08-D8BB-4656-A52F-E68DE3C15681}" type="datetimeFigureOut">
              <a:rPr lang="en-GB" smtClean="0"/>
              <a:t>10/01/2024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96CF5D-DF28-4DC5-8913-EE910014D8B3}" type="slidenum">
              <a:rPr lang="en-GB" smtClean="0"/>
              <a:t>‹#›</a:t>
            </a:fld>
            <a:endParaRPr lang="en-GB"/>
          </a:p>
        </p:txBody>
      </p:sp>
    </p:spTree>
    <p:extLst>
      <p:ext uri="{BB962C8B-B14F-4D97-AF65-F5344CB8AC3E}">
        <p14:creationId xmlns:p14="http://schemas.microsoft.com/office/powerpoint/2010/main" val="3289706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D47A08-D8BB-4656-A52F-E68DE3C15681}" type="datetimeFigureOut">
              <a:rPr lang="en-GB" smtClean="0"/>
              <a:t>10/01/2024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96CF5D-DF28-4DC5-8913-EE910014D8B3}" type="slidenum">
              <a:rPr lang="en-GB" smtClean="0"/>
              <a:t>‹#›</a:t>
            </a:fld>
            <a:endParaRPr lang="en-GB"/>
          </a:p>
        </p:txBody>
      </p:sp>
    </p:spTree>
    <p:extLst>
      <p:ext uri="{BB962C8B-B14F-4D97-AF65-F5344CB8AC3E}">
        <p14:creationId xmlns:p14="http://schemas.microsoft.com/office/powerpoint/2010/main" val="2096102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D47A08-D8BB-4656-A52F-E68DE3C15681}" type="datetimeFigureOut">
              <a:rPr lang="en-GB" smtClean="0"/>
              <a:t>10/01/2024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96CF5D-DF28-4DC5-8913-EE910014D8B3}" type="slidenum">
              <a:rPr lang="en-GB" smtClean="0"/>
              <a:t>‹#›</a:t>
            </a:fld>
            <a:endParaRPr lang="en-GB"/>
          </a:p>
        </p:txBody>
      </p:sp>
    </p:spTree>
    <p:extLst>
      <p:ext uri="{BB962C8B-B14F-4D97-AF65-F5344CB8AC3E}">
        <p14:creationId xmlns:p14="http://schemas.microsoft.com/office/powerpoint/2010/main" val="2984534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D47A08-D8BB-4656-A52F-E68DE3C15681}" type="datetimeFigureOut">
              <a:rPr lang="en-GB" smtClean="0"/>
              <a:t>10/01/2024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96CF5D-DF28-4DC5-8913-EE910014D8B3}"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840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D47A08-D8BB-4656-A52F-E68DE3C15681}" type="datetimeFigureOut">
              <a:rPr lang="en-GB" smtClean="0"/>
              <a:t>10/01/2024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96CF5D-DF28-4DC5-8913-EE910014D8B3}" type="slidenum">
              <a:rPr lang="en-GB" smtClean="0"/>
              <a:t>‹#›</a:t>
            </a:fld>
            <a:endParaRPr lang="en-GB"/>
          </a:p>
        </p:txBody>
      </p:sp>
    </p:spTree>
    <p:extLst>
      <p:ext uri="{BB962C8B-B14F-4D97-AF65-F5344CB8AC3E}">
        <p14:creationId xmlns:p14="http://schemas.microsoft.com/office/powerpoint/2010/main" val="1567015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D47A08-D8BB-4656-A52F-E68DE3C15681}" type="datetimeFigureOut">
              <a:rPr lang="en-GB" smtClean="0"/>
              <a:t>10/01/2024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96CF5D-DF28-4DC5-8913-EE910014D8B3}" type="slidenum">
              <a:rPr lang="en-GB" smtClean="0"/>
              <a:t>‹#›</a:t>
            </a:fld>
            <a:endParaRPr lang="en-GB"/>
          </a:p>
        </p:txBody>
      </p:sp>
    </p:spTree>
    <p:extLst>
      <p:ext uri="{BB962C8B-B14F-4D97-AF65-F5344CB8AC3E}">
        <p14:creationId xmlns:p14="http://schemas.microsoft.com/office/powerpoint/2010/main" val="1594773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D47A08-D8BB-4656-A52F-E68DE3C15681}" type="datetimeFigureOut">
              <a:rPr lang="en-GB" smtClean="0"/>
              <a:t>10/01/2024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96CF5D-DF28-4DC5-8913-EE910014D8B3}" type="slidenum">
              <a:rPr lang="en-GB" smtClean="0"/>
              <a:t>‹#›</a:t>
            </a:fld>
            <a:endParaRPr lang="en-GB"/>
          </a:p>
        </p:txBody>
      </p:sp>
    </p:spTree>
    <p:extLst>
      <p:ext uri="{BB962C8B-B14F-4D97-AF65-F5344CB8AC3E}">
        <p14:creationId xmlns:p14="http://schemas.microsoft.com/office/powerpoint/2010/main" val="2550116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6D47A08-D8BB-4656-A52F-E68DE3C15681}" type="datetimeFigureOut">
              <a:rPr lang="en-GB" smtClean="0"/>
              <a:t>10/01/2024</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5396CF5D-DF28-4DC5-8913-EE910014D8B3}" type="slidenum">
              <a:rPr lang="en-GB" smtClean="0"/>
              <a:t>‹#›</a:t>
            </a:fld>
            <a:endParaRPr lang="en-GB"/>
          </a:p>
        </p:txBody>
      </p:sp>
    </p:spTree>
    <p:extLst>
      <p:ext uri="{BB962C8B-B14F-4D97-AF65-F5344CB8AC3E}">
        <p14:creationId xmlns:p14="http://schemas.microsoft.com/office/powerpoint/2010/main" val="1932154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6D47A08-D8BB-4656-A52F-E68DE3C15681}" type="datetimeFigureOut">
              <a:rPr lang="en-GB" smtClean="0"/>
              <a:t>10/01/2024</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396CF5D-DF28-4DC5-8913-EE910014D8B3}" type="slidenum">
              <a:rPr lang="en-GB" smtClean="0"/>
              <a:t>‹#›</a:t>
            </a:fld>
            <a:endParaRPr lang="en-GB"/>
          </a:p>
        </p:txBody>
      </p:sp>
    </p:spTree>
    <p:extLst>
      <p:ext uri="{BB962C8B-B14F-4D97-AF65-F5344CB8AC3E}">
        <p14:creationId xmlns:p14="http://schemas.microsoft.com/office/powerpoint/2010/main" val="473551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D47A08-D8BB-4656-A52F-E68DE3C15681}" type="datetimeFigureOut">
              <a:rPr lang="en-GB" smtClean="0"/>
              <a:t>10/01/2024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96CF5D-DF28-4DC5-8913-EE910014D8B3}" type="slidenum">
              <a:rPr lang="en-GB" smtClean="0"/>
              <a:t>‹#›</a:t>
            </a:fld>
            <a:endParaRPr lang="en-GB"/>
          </a:p>
        </p:txBody>
      </p:sp>
    </p:spTree>
    <p:extLst>
      <p:ext uri="{BB962C8B-B14F-4D97-AF65-F5344CB8AC3E}">
        <p14:creationId xmlns:p14="http://schemas.microsoft.com/office/powerpoint/2010/main" val="2198759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6D47A08-D8BB-4656-A52F-E68DE3C15681}" type="datetimeFigureOut">
              <a:rPr lang="en-GB" smtClean="0"/>
              <a:t>10/01/2024</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396CF5D-DF28-4DC5-8913-EE910014D8B3}"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93247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Blackadder ITC" panose="04020505051007020D02" pitchFamily="82" charset="0"/>
              </a:rPr>
              <a:t>Rabbits class Term 3</a:t>
            </a:r>
            <a:endParaRPr lang="en-GB" dirty="0">
              <a:latin typeface="Blackadder ITC" panose="04020505051007020D02" pitchFamily="82" charset="0"/>
            </a:endParaRPr>
          </a:p>
        </p:txBody>
      </p:sp>
      <p:sp>
        <p:nvSpPr>
          <p:cNvPr id="3" name="Subtitle 2"/>
          <p:cNvSpPr>
            <a:spLocks noGrp="1"/>
          </p:cNvSpPr>
          <p:nvPr>
            <p:ph type="subTitle" idx="1"/>
          </p:nvPr>
        </p:nvSpPr>
        <p:spPr>
          <a:xfrm>
            <a:off x="307973" y="4356154"/>
            <a:ext cx="11764161" cy="961907"/>
          </a:xfrm>
        </p:spPr>
        <p:txBody>
          <a:bodyPr vert="horz" lIns="91440" tIns="45720" rIns="91440" bIns="45720" rtlCol="0" anchor="t">
            <a:noAutofit/>
          </a:bodyPr>
          <a:lstStyle/>
          <a:p>
            <a:r>
              <a:rPr lang="en-GB" sz="9600" dirty="0"/>
              <a:t>BUILD IT….</a:t>
            </a:r>
            <a:r>
              <a:rPr lang="en-GB" sz="1600" dirty="0"/>
              <a:t>Building ourselves as superheroes and promoting positive self esteem</a:t>
            </a:r>
            <a:endParaRPr lang="en-GB" sz="4400" dirty="0">
              <a:latin typeface="Blackadder ITC" panose="04020505051007020D02" pitchFamily="8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34620" y="489924"/>
            <a:ext cx="1905000" cy="1752600"/>
          </a:xfrm>
          <a:prstGeom prst="rect">
            <a:avLst/>
          </a:prstGeom>
        </p:spPr>
      </p:pic>
      <p:pic>
        <p:nvPicPr>
          <p:cNvPr id="1028" name="Picture 4" descr="Bunny Post #15 - Hoppy Dance! | Bunny dance, Bunny art, Kids art clas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00223" y="164385"/>
            <a:ext cx="4649766" cy="2352783"/>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2" descr="Woodland Fairytale - Home | Faceboo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4" descr="Woodland Fairytale - Home | Facebook"/>
          <p:cNvSpPr>
            <a:spLocks noChangeAspect="1" noChangeArrowheads="1"/>
          </p:cNvSpPr>
          <p:nvPr/>
        </p:nvSpPr>
        <p:spPr bwMode="auto">
          <a:xfrm>
            <a:off x="307974" y="892509"/>
            <a:ext cx="235361" cy="275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6" descr="Woodland Fairytale - Home | Facebook"/>
          <p:cNvSpPr>
            <a:spLocks noChangeAspect="1" noChangeArrowheads="1"/>
          </p:cNvSpPr>
          <p:nvPr/>
        </p:nvSpPr>
        <p:spPr bwMode="auto">
          <a:xfrm>
            <a:off x="1308420" y="118837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6" name="Picture 2" descr="Super-Milly-and-the-Super-School-Day-729-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575" y="75527"/>
            <a:ext cx="2892425" cy="26851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2573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41705" y="184935"/>
            <a:ext cx="10058400" cy="1222625"/>
          </a:xfrm>
        </p:spPr>
        <p:txBody>
          <a:bodyPr/>
          <a:lstStyle/>
          <a:p>
            <a:r>
              <a:rPr lang="en-US" dirty="0"/>
              <a:t>What will we learn this term……….</a:t>
            </a:r>
            <a:endParaRPr lang="en-GB" dirty="0"/>
          </a:p>
        </p:txBody>
      </p:sp>
      <p:sp>
        <p:nvSpPr>
          <p:cNvPr id="3" name="Content Placeholder 2"/>
          <p:cNvSpPr>
            <a:spLocks noGrp="1"/>
          </p:cNvSpPr>
          <p:nvPr>
            <p:ph idx="1"/>
          </p:nvPr>
        </p:nvSpPr>
        <p:spPr>
          <a:xfrm>
            <a:off x="1066800" y="2834640"/>
            <a:ext cx="10058400" cy="4023360"/>
          </a:xfrm>
        </p:spPr>
        <p:txBody>
          <a:bodyPr>
            <a:normAutofit fontScale="92500" lnSpcReduction="10000"/>
          </a:bodyPr>
          <a:lstStyle/>
          <a:p>
            <a:r>
              <a:rPr lang="en-US" dirty="0"/>
              <a:t>About myself…….     To become more independent around the classroom</a:t>
            </a:r>
          </a:p>
          <a:p>
            <a:r>
              <a:rPr lang="en-US" dirty="0"/>
              <a:t>                                     To listen</a:t>
            </a:r>
            <a:r>
              <a:rPr lang="en-GB" dirty="0"/>
              <a:t> to</a:t>
            </a:r>
            <a:r>
              <a:rPr lang="en-US" dirty="0"/>
              <a:t> my own and others</a:t>
            </a:r>
            <a:r>
              <a:rPr lang="en-GB" dirty="0"/>
              <a:t>’</a:t>
            </a:r>
            <a:r>
              <a:rPr lang="en-US" dirty="0"/>
              <a:t> feelings</a:t>
            </a:r>
          </a:p>
          <a:p>
            <a:r>
              <a:rPr lang="en-US" dirty="0"/>
              <a:t>                                     To show sensitivity to others</a:t>
            </a:r>
            <a:r>
              <a:rPr lang="en-GB" dirty="0"/>
              <a:t>’</a:t>
            </a:r>
            <a:r>
              <a:rPr lang="en-US" dirty="0"/>
              <a:t> needs</a:t>
            </a:r>
          </a:p>
          <a:p>
            <a:pPr marL="0" indent="0">
              <a:buNone/>
            </a:pPr>
            <a:r>
              <a:rPr lang="en-US" dirty="0"/>
              <a:t>Physically………..          To talk about how to keep my body safe</a:t>
            </a:r>
          </a:p>
          <a:p>
            <a:pPr marL="0" indent="0">
              <a:buNone/>
            </a:pPr>
            <a:r>
              <a:rPr lang="en-US" dirty="0"/>
              <a:t>                                       To continue to be able to dress and undress myself </a:t>
            </a:r>
          </a:p>
          <a:p>
            <a:pPr marL="0" indent="0">
              <a:buNone/>
            </a:pPr>
            <a:r>
              <a:rPr lang="en-US" dirty="0"/>
              <a:t>                                       To build up strength in my gross motor skills e.g. running, hopping, skipping</a:t>
            </a:r>
          </a:p>
          <a:p>
            <a:pPr marL="0" indent="0">
              <a:buNone/>
            </a:pPr>
            <a:r>
              <a:rPr lang="en-US" dirty="0"/>
              <a:t>                                       To learn new skills in the water</a:t>
            </a:r>
          </a:p>
          <a:p>
            <a:pPr marL="0" indent="0">
              <a:buNone/>
            </a:pPr>
            <a:r>
              <a:rPr lang="en-US" dirty="0"/>
              <a:t> As a communicator…..To continue to listen in a range of situations</a:t>
            </a:r>
          </a:p>
          <a:p>
            <a:pPr marL="0" indent="0">
              <a:buNone/>
            </a:pPr>
            <a:r>
              <a:rPr lang="en-US" dirty="0"/>
              <a:t>                                        To not interrupt when others are talking</a:t>
            </a:r>
          </a:p>
          <a:p>
            <a:pPr marL="0" indent="0">
              <a:buNone/>
            </a:pPr>
            <a:r>
              <a:rPr lang="en-US" dirty="0"/>
              <a:t>                                        To give reasons for my opinions</a:t>
            </a:r>
            <a:endParaRPr lang="en-GB" dirty="0"/>
          </a:p>
        </p:txBody>
      </p:sp>
      <p:pic>
        <p:nvPicPr>
          <p:cNvPr id="2052" name="Picture 4" descr="Happy chinese new year 2024 zodiac sign for year of the drag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64741" y="0"/>
            <a:ext cx="2927259" cy="2927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1112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720264"/>
          </a:xfrm>
        </p:spPr>
        <p:txBody>
          <a:bodyPr>
            <a:normAutofit/>
          </a:bodyPr>
          <a:lstStyle/>
          <a:p>
            <a:r>
              <a:rPr lang="en-US" sz="4000" dirty="0"/>
              <a:t>What will we learn this term……….</a:t>
            </a:r>
            <a:endParaRPr lang="en-GB" sz="4000" dirty="0"/>
          </a:p>
        </p:txBody>
      </p:sp>
      <p:sp>
        <p:nvSpPr>
          <p:cNvPr id="3" name="Content Placeholder 2"/>
          <p:cNvSpPr>
            <a:spLocks noGrp="1"/>
          </p:cNvSpPr>
          <p:nvPr>
            <p:ph idx="1"/>
          </p:nvPr>
        </p:nvSpPr>
        <p:spPr>
          <a:xfrm>
            <a:off x="670560" y="887687"/>
            <a:ext cx="11459754" cy="5025433"/>
          </a:xfrm>
        </p:spPr>
        <p:txBody>
          <a:bodyPr>
            <a:noAutofit/>
          </a:bodyPr>
          <a:lstStyle/>
          <a:p>
            <a:r>
              <a:rPr lang="en-US" sz="1600" dirty="0"/>
              <a:t>As a reader and writer……. I can read and write sounds in words</a:t>
            </a:r>
          </a:p>
          <a:p>
            <a:r>
              <a:rPr lang="en-US" sz="1600" dirty="0"/>
              <a:t>                                                I can use my knowledge of Common Exception words when reading and writing</a:t>
            </a:r>
          </a:p>
          <a:p>
            <a:r>
              <a:rPr lang="en-US" sz="1600" dirty="0"/>
              <a:t>                                                I can form letters correctly and clearly</a:t>
            </a:r>
          </a:p>
          <a:p>
            <a:r>
              <a:rPr lang="en-US" sz="1600" dirty="0"/>
              <a:t>                                                I can write a simple word</a:t>
            </a:r>
          </a:p>
          <a:p>
            <a:r>
              <a:rPr lang="en-US" sz="1600" dirty="0"/>
              <a:t>                                                I can retell stories and use new vocabulary that I learn</a:t>
            </a:r>
          </a:p>
          <a:p>
            <a:pPr marL="0" indent="0">
              <a:buNone/>
            </a:pPr>
            <a:r>
              <a:rPr lang="en-US" sz="1600" dirty="0"/>
              <a:t>As a religious learner……….. I can reflect on my own special places</a:t>
            </a:r>
          </a:p>
          <a:p>
            <a:pPr marL="0" indent="0">
              <a:buNone/>
            </a:pPr>
            <a:r>
              <a:rPr lang="en-US" sz="1600" dirty="0"/>
              <a:t>                                                   I can </a:t>
            </a:r>
            <a:r>
              <a:rPr lang="en-US" sz="1600" dirty="0" err="1"/>
              <a:t>recognise</a:t>
            </a:r>
            <a:r>
              <a:rPr lang="en-US" sz="1600" dirty="0"/>
              <a:t> how other cultures celebrate and discuss similarities and differences</a:t>
            </a:r>
          </a:p>
          <a:p>
            <a:pPr marL="0" indent="0">
              <a:buNone/>
            </a:pPr>
            <a:r>
              <a:rPr lang="en-US" sz="1600" dirty="0"/>
              <a:t> As a mathematician………… To </a:t>
            </a:r>
            <a:r>
              <a:rPr lang="en-US" sz="1600" dirty="0" err="1"/>
              <a:t>recognise</a:t>
            </a:r>
            <a:r>
              <a:rPr lang="en-US" sz="1600" dirty="0"/>
              <a:t>  0 as a quantity</a:t>
            </a:r>
          </a:p>
          <a:p>
            <a:pPr marL="0" indent="0">
              <a:buNone/>
            </a:pPr>
            <a:r>
              <a:rPr lang="en-US" sz="1600" dirty="0"/>
              <a:t>                                                  To use addition with numbers to 5</a:t>
            </a:r>
          </a:p>
          <a:p>
            <a:pPr marL="0" indent="0">
              <a:buNone/>
            </a:pPr>
            <a:r>
              <a:rPr lang="en-US" sz="1600" dirty="0"/>
              <a:t>                                                  To </a:t>
            </a:r>
            <a:r>
              <a:rPr lang="en-GB" sz="1600" dirty="0"/>
              <a:t>talk about and use shapes, saying their names and describing their properties </a:t>
            </a:r>
            <a:endParaRPr lang="en-US" sz="1600" dirty="0"/>
          </a:p>
          <a:p>
            <a:r>
              <a:rPr lang="en-US" sz="1600" dirty="0"/>
              <a:t>As a scientist………….………   </a:t>
            </a:r>
            <a:r>
              <a:rPr lang="en-GB" sz="1600" dirty="0"/>
              <a:t>To explore the natural world around them</a:t>
            </a:r>
          </a:p>
          <a:p>
            <a:r>
              <a:rPr lang="en-GB" sz="1600" dirty="0"/>
              <a:t>                                                To describe what they see, hear and feel whilst outside.</a:t>
            </a:r>
          </a:p>
          <a:p>
            <a:r>
              <a:rPr lang="en-GB" sz="1600" dirty="0"/>
              <a:t>                                                 To make different objects from materials</a:t>
            </a:r>
          </a:p>
          <a:p>
            <a:pPr marL="0" indent="0">
              <a:buNone/>
            </a:pPr>
            <a:endParaRPr lang="en-GB" sz="1600" dirty="0"/>
          </a:p>
          <a:p>
            <a:pPr marL="0" indent="0">
              <a:buNone/>
            </a:pPr>
            <a:r>
              <a:rPr lang="en-GB" sz="1600" dirty="0"/>
              <a:t>                                                 </a:t>
            </a:r>
            <a:r>
              <a:rPr lang="en-US" sz="1600" dirty="0"/>
              <a:t>                                        </a:t>
            </a:r>
            <a:endParaRPr lang="en-GB" sz="1600" dirty="0"/>
          </a:p>
        </p:txBody>
      </p:sp>
      <p:sp>
        <p:nvSpPr>
          <p:cNvPr id="5" name="AutoShape 2" descr="Betty and the Yeti : Burfoot, Ella: Amazon.co.uk: Book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663010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720264"/>
          </a:xfrm>
        </p:spPr>
        <p:txBody>
          <a:bodyPr>
            <a:normAutofit/>
          </a:bodyPr>
          <a:lstStyle/>
          <a:p>
            <a:r>
              <a:rPr lang="en-US" sz="4000" dirty="0"/>
              <a:t>How can I support as a parent……</a:t>
            </a:r>
            <a:endParaRPr lang="en-GB" sz="4000" dirty="0"/>
          </a:p>
        </p:txBody>
      </p:sp>
      <p:sp>
        <p:nvSpPr>
          <p:cNvPr id="3" name="Content Placeholder 2"/>
          <p:cNvSpPr>
            <a:spLocks noGrp="1"/>
          </p:cNvSpPr>
          <p:nvPr>
            <p:ph idx="1"/>
          </p:nvPr>
        </p:nvSpPr>
        <p:spPr>
          <a:xfrm>
            <a:off x="1097280" y="1099335"/>
            <a:ext cx="10058400" cy="4769759"/>
          </a:xfrm>
        </p:spPr>
        <p:txBody>
          <a:bodyPr>
            <a:noAutofit/>
          </a:bodyPr>
          <a:lstStyle/>
          <a:p>
            <a:r>
              <a:rPr lang="en-US" sz="1600" dirty="0"/>
              <a:t>     </a:t>
            </a:r>
          </a:p>
          <a:p>
            <a:endParaRPr lang="en-US" sz="1600" dirty="0"/>
          </a:p>
          <a:p>
            <a:r>
              <a:rPr lang="en-US" sz="1600" dirty="0"/>
              <a:t>Please read the weekly newsletters and check your emails regularly for communication from the school</a:t>
            </a:r>
          </a:p>
          <a:p>
            <a:r>
              <a:rPr lang="en-US" sz="1600" dirty="0"/>
              <a:t>Share your child’s reading books regularly, at least three times each book and return to school so we can change them.</a:t>
            </a:r>
          </a:p>
          <a:p>
            <a:r>
              <a:rPr lang="en-US" sz="1600" dirty="0"/>
              <a:t>Practice building the words in their phonics packs and the red ‘Common Exception Words’, daily practice for a few minutes is most effective.</a:t>
            </a:r>
          </a:p>
          <a:p>
            <a:r>
              <a:rPr lang="en-GB" sz="1600" dirty="0"/>
              <a:t>Play the Maths games we will be sending home weekly and make a comment on the WOW sheets</a:t>
            </a:r>
          </a:p>
          <a:p>
            <a:r>
              <a:rPr lang="en-GB" sz="1600" dirty="0"/>
              <a:t>Practice drying themselves after bath-time and changing into pyjamas to help with swimming!</a:t>
            </a:r>
          </a:p>
          <a:p>
            <a:r>
              <a:rPr lang="en-GB" sz="1600" dirty="0"/>
              <a:t>If you are able to spare an hour or two we are always looking for parent helpers to come and hear children read at school, please let us know if you are interested!</a:t>
            </a:r>
          </a:p>
        </p:txBody>
      </p:sp>
    </p:spTree>
    <p:extLst>
      <p:ext uri="{BB962C8B-B14F-4D97-AF65-F5344CB8AC3E}">
        <p14:creationId xmlns:p14="http://schemas.microsoft.com/office/powerpoint/2010/main" val="8396691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633</TotalTime>
  <Words>421</Words>
  <Application>Microsoft Office PowerPoint</Application>
  <PresentationFormat>Widescreen</PresentationFormat>
  <Paragraphs>38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Blackadder ITC</vt:lpstr>
      <vt:lpstr>Calibri</vt:lpstr>
      <vt:lpstr>Calibri Light</vt:lpstr>
      <vt:lpstr>Retrospect</vt:lpstr>
      <vt:lpstr>Rabbits class Term 3</vt:lpstr>
      <vt:lpstr>What will we learn this term……….</vt:lpstr>
      <vt:lpstr>What will we learn this term……….</vt:lpstr>
      <vt:lpstr>How can I support as a parent……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Rabbits class Term 1</dc:title>
  <dc:creator>Sarah</dc:creator>
  <cp:lastModifiedBy>Sarah Appleby</cp:lastModifiedBy>
  <cp:revision>36</cp:revision>
  <dcterms:created xsi:type="dcterms:W3CDTF">2020-08-19T10:25:37Z</dcterms:created>
  <dcterms:modified xsi:type="dcterms:W3CDTF">2024-01-10T08:25:04Z</dcterms:modified>
</cp:coreProperties>
</file>