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29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8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69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46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45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4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4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33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8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1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5C77-C049-4BE8-A56E-6D9938D075B5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83DC0-DDF5-4B71-B2CB-85333F321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8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-44407" y="-42634"/>
            <a:ext cx="12530667" cy="690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01108" y="19225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1016" y="128953"/>
            <a:ext cx="2403230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English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Who made the mess?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We </a:t>
            </a:r>
            <a:r>
              <a:rPr lang="en-GB" sz="1200" dirty="0" smtClean="0">
                <a:latin typeface="HfW precursive" panose="00000500000000000000" pitchFamily="2" charset="0"/>
              </a:rPr>
              <a:t>are using the text ‘The tiger who came to tea’ by Judith Kerr to inspire our writing. 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We will 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Use adjectives to describe characters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Create lists.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Write our own versions of the 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Write facts about tigers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Remember to use capital letters, finger spaces and full stops.</a:t>
            </a:r>
            <a:endParaRPr lang="en-GB" sz="1200" dirty="0">
              <a:latin typeface="HfW precursive" panose="000005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16461" y="4390292"/>
            <a:ext cx="3298505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Maths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How can I be a mathematician?</a:t>
            </a:r>
            <a:endParaRPr lang="en-GB" sz="1200" dirty="0" smtClean="0">
              <a:latin typeface="HfW precursive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I will find out and say how </a:t>
            </a:r>
            <a:r>
              <a:rPr lang="en-GB" sz="1200" dirty="0" smtClean="0">
                <a:latin typeface="HfW precursive" panose="00000500000000000000" pitchFamily="2" charset="0"/>
              </a:rPr>
              <a:t>numbers are </a:t>
            </a:r>
            <a:r>
              <a:rPr lang="en-GB" sz="1200" dirty="0" smtClean="0">
                <a:latin typeface="HfW precursive" panose="00000500000000000000" pitchFamily="2" charset="0"/>
              </a:rPr>
              <a:t>composed</a:t>
            </a:r>
            <a:endParaRPr lang="en-GB" sz="1200" dirty="0" smtClean="0">
              <a:latin typeface="HfW precursive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I will u</a:t>
            </a:r>
            <a:r>
              <a:rPr lang="en-GB" sz="1200" dirty="0" smtClean="0">
                <a:latin typeface="HfW precursive" panose="00000500000000000000" pitchFamily="2" charset="0"/>
              </a:rPr>
              <a:t>se </a:t>
            </a:r>
            <a:r>
              <a:rPr lang="en-GB" sz="1200" dirty="0" smtClean="0">
                <a:latin typeface="HfW precursive" panose="00000500000000000000" pitchFamily="2" charset="0"/>
              </a:rPr>
              <a:t>stem sentences to compare, order and explore part-whole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Recall number facts, including doubling and halving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compare quantities and part whole relationships between numbers, using concrete resources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85839" y="283195"/>
            <a:ext cx="357553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PSHE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How can I be a good friend?</a:t>
            </a:r>
            <a:endParaRPr lang="en-GB" sz="1200" dirty="0" smtClean="0">
              <a:latin typeface="HfW precursive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We </a:t>
            </a:r>
            <a:r>
              <a:rPr lang="en-GB" sz="1200" dirty="0" smtClean="0">
                <a:latin typeface="HfW precursive" panose="00000500000000000000" pitchFamily="2" charset="0"/>
              </a:rPr>
              <a:t>will explore our feelings, including how we can recognise how we feel and how we can show our feelings to others.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00269" y="299238"/>
            <a:ext cx="357553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Science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How have we changed?</a:t>
            </a:r>
            <a:endParaRPr lang="en-GB" sz="1200" dirty="0" smtClean="0">
              <a:latin typeface="HfW precursive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Compare changes in ourselves from being a baby to now.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Explore our senses and create sensory activities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27958" y="1922585"/>
            <a:ext cx="2787008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Geography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Where do I live?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We will</a:t>
            </a:r>
            <a:endParaRPr lang="en-GB" sz="1200" dirty="0" smtClean="0">
              <a:latin typeface="HfW precursive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Name the continents of the world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Use world maps to find the UK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Identify countries and their capital cities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Identify features and characteristics within the UK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HfW precursive" panose="00000500000000000000" pitchFamily="2" charset="0"/>
              </a:rPr>
              <a:t>Explore and describe our local area.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53720" y="2326237"/>
            <a:ext cx="1981896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RE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What do Christians believe bout Jesus?</a:t>
            </a:r>
            <a:endParaRPr lang="en-GB" sz="1200" dirty="0" smtClean="0">
              <a:latin typeface="HfW precursive" panose="00000500000000000000" pitchFamily="2" charset="0"/>
            </a:endParaRPr>
          </a:p>
          <a:p>
            <a:endParaRPr lang="en-GB" sz="1200" dirty="0">
              <a:latin typeface="HfW precursive" panose="00000500000000000000" pitchFamily="2" charset="0"/>
            </a:endParaRPr>
          </a:p>
          <a:p>
            <a:r>
              <a:rPr lang="en-GB" sz="1200" dirty="0" smtClean="0">
                <a:latin typeface="HfW precursive" panose="00000500000000000000" pitchFamily="2" charset="0"/>
              </a:rPr>
              <a:t>We will explore the question through stories and discussion.</a:t>
            </a:r>
          </a:p>
          <a:p>
            <a:endParaRPr lang="en-GB" sz="1200" dirty="0" smtClean="0">
              <a:latin typeface="HfW precursive" panose="000005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2314" y="4122402"/>
            <a:ext cx="357553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Computing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How do we </a:t>
            </a:r>
            <a:r>
              <a:rPr lang="en-GB" sz="1200" dirty="0" smtClean="0">
                <a:latin typeface="HfW precursive" panose="00000500000000000000" pitchFamily="2" charset="0"/>
              </a:rPr>
              <a:t>stay safe when using </a:t>
            </a:r>
            <a:r>
              <a:rPr lang="en-GB" sz="1200" dirty="0" smtClean="0">
                <a:latin typeface="HfW precursive" panose="00000500000000000000" pitchFamily="2" charset="0"/>
              </a:rPr>
              <a:t>technology?</a:t>
            </a:r>
            <a:endParaRPr lang="en-GB" sz="1200" dirty="0" smtClean="0">
              <a:latin typeface="HfW precursive" panose="00000500000000000000" pitchFamily="2" charset="0"/>
            </a:endParaRPr>
          </a:p>
          <a:p>
            <a:r>
              <a:rPr lang="en-GB" sz="1200" dirty="0" smtClean="0">
                <a:latin typeface="HfW precursive" panose="00000500000000000000" pitchFamily="2" charset="0"/>
              </a:rPr>
              <a:t>We will explore how to use technology appropriately </a:t>
            </a:r>
            <a:r>
              <a:rPr lang="en-GB" sz="1200" dirty="0" smtClean="0">
                <a:latin typeface="HfW precursive" panose="00000500000000000000" pitchFamily="2" charset="0"/>
              </a:rPr>
              <a:t>and develop </a:t>
            </a:r>
            <a:r>
              <a:rPr lang="en-GB" sz="1200" dirty="0" smtClean="0">
                <a:latin typeface="HfW precursive" panose="00000500000000000000" pitchFamily="2" charset="0"/>
              </a:rPr>
              <a:t>our skills when using a </a:t>
            </a:r>
            <a:r>
              <a:rPr lang="en-GB" sz="1200" dirty="0" smtClean="0">
                <a:latin typeface="HfW precursive" panose="00000500000000000000" pitchFamily="2" charset="0"/>
              </a:rPr>
              <a:t>computer.</a:t>
            </a:r>
            <a:endParaRPr lang="en-GB" sz="1200" dirty="0" smtClean="0">
              <a:latin typeface="HfW precursive" panose="000005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016" y="4692967"/>
            <a:ext cx="1264858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PE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We </a:t>
            </a:r>
            <a:r>
              <a:rPr lang="en-GB" sz="1200" dirty="0" smtClean="0">
                <a:latin typeface="HfW precursive" panose="00000500000000000000" pitchFamily="2" charset="0"/>
              </a:rPr>
              <a:t>are developing our skills of coordination and </a:t>
            </a:r>
            <a:r>
              <a:rPr lang="en-GB" sz="1200" dirty="0" smtClean="0">
                <a:latin typeface="HfW precursive" panose="00000500000000000000" pitchFamily="2" charset="0"/>
              </a:rPr>
              <a:t>balance through games.</a:t>
            </a:r>
            <a:endParaRPr lang="en-GB" sz="1200" dirty="0" smtClean="0">
              <a:latin typeface="HfW precursive" panose="000005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72353" y="5679035"/>
            <a:ext cx="277789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Music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What is pulse?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We </a:t>
            </a:r>
            <a:r>
              <a:rPr lang="en-GB" sz="1200" dirty="0" smtClean="0">
                <a:latin typeface="HfW precursive" panose="00000500000000000000" pitchFamily="2" charset="0"/>
              </a:rPr>
              <a:t>will be exploring pulse and rhythm through music and movement.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08410" y="1956191"/>
            <a:ext cx="3130395" cy="126188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200" b="1" u="sng" dirty="0" smtClean="0">
              <a:latin typeface="HfW precursive" panose="00000500000000000000" pitchFamily="2" charset="0"/>
            </a:endParaRPr>
          </a:p>
          <a:p>
            <a:pPr algn="ctr"/>
            <a:r>
              <a:rPr lang="en-GB" sz="3200" b="1" u="sng" dirty="0" smtClean="0">
                <a:latin typeface="HfW precursive" panose="00000500000000000000" pitchFamily="2" charset="0"/>
              </a:rPr>
              <a:t>DISCOVER</a:t>
            </a:r>
          </a:p>
          <a:p>
            <a:pPr algn="ctr"/>
            <a:endParaRPr lang="en-GB" sz="1200" dirty="0" smtClean="0">
              <a:latin typeface="HfW precursive" panose="000005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6136" y="3554855"/>
            <a:ext cx="2482313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HfW precursive" panose="00000500000000000000" pitchFamily="2" charset="0"/>
              </a:rPr>
              <a:t>Art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This term we are exploring spirals.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We will use our whole bodies to create large spirals inside and outside. We will use different medium </a:t>
            </a:r>
            <a:r>
              <a:rPr lang="en-GB" sz="1200" dirty="0" smtClean="0">
                <a:latin typeface="HfW precursive" panose="00000500000000000000" pitchFamily="2" charset="0"/>
              </a:rPr>
              <a:t>to develop and </a:t>
            </a:r>
            <a:r>
              <a:rPr lang="en-GB" sz="1200" dirty="0" smtClean="0">
                <a:latin typeface="HfW precursive" panose="00000500000000000000" pitchFamily="2" charset="0"/>
              </a:rPr>
              <a:t>add texture and interest to our spirals.</a:t>
            </a:r>
          </a:p>
          <a:p>
            <a:r>
              <a:rPr lang="en-GB" sz="1200" dirty="0" smtClean="0">
                <a:latin typeface="HfW precursive" panose="00000500000000000000" pitchFamily="2" charset="0"/>
              </a:rPr>
              <a:t>We will share our thoughts about our own spirals and our peers. </a:t>
            </a:r>
          </a:p>
        </p:txBody>
      </p:sp>
    </p:spTree>
    <p:extLst>
      <p:ext uri="{BB962C8B-B14F-4D97-AF65-F5344CB8AC3E}">
        <p14:creationId xmlns:p14="http://schemas.microsoft.com/office/powerpoint/2010/main" val="813550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336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HfW precursive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Trudy Morrison</dc:creator>
  <cp:lastModifiedBy>Trudy Morrison</cp:lastModifiedBy>
  <cp:revision>15</cp:revision>
  <dcterms:created xsi:type="dcterms:W3CDTF">2023-09-05T20:38:39Z</dcterms:created>
  <dcterms:modified xsi:type="dcterms:W3CDTF">2023-09-11T22:04:54Z</dcterms:modified>
</cp:coreProperties>
</file>