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BD3F42D-29BB-474E-99CB-9EAB8FE2A47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9710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26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68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84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633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73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51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85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9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09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F42D-29BB-474E-99CB-9EAB8FE2A47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3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BD3F42D-29BB-474E-99CB-9EAB8FE2A479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8197BDA-6981-40D1-BDCF-A0C3EAB98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60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40" y="499238"/>
            <a:ext cx="436782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u="sng" dirty="0">
                <a:latin typeface="Comic Sans MS" panose="030F0702030302020204" pitchFamily="66" charset="0"/>
              </a:rPr>
              <a:t>As a Writer</a:t>
            </a:r>
          </a:p>
          <a:p>
            <a:endParaRPr lang="en-GB" sz="1400" u="sng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I </a:t>
            </a:r>
            <a:r>
              <a:rPr lang="en-GB" sz="1200" dirty="0">
                <a:latin typeface="Comic Sans MS" panose="030F0702030302020204" pitchFamily="66" charset="0"/>
              </a:rPr>
              <a:t>can listen to and discuss a wide range of poetry.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</a:rPr>
              <a:t>I can  prepare poems to read aloud.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</a:rPr>
              <a:t>I can  discuss my understanding and explain the meaning of words in context.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I </a:t>
            </a:r>
            <a:r>
              <a:rPr lang="en-GB" sz="1200" dirty="0">
                <a:latin typeface="Comic Sans MS" panose="030F0702030302020204" pitchFamily="66" charset="0"/>
              </a:rPr>
              <a:t>can  identify how language, structure, and presentation contribute to meaning.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</a:rPr>
              <a:t>I can use a dictionary to check the meaning of words that they have read.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I </a:t>
            </a:r>
            <a:r>
              <a:rPr lang="en-GB" sz="1200" dirty="0">
                <a:latin typeface="Comic Sans MS" panose="030F0702030302020204" pitchFamily="66" charset="0"/>
              </a:rPr>
              <a:t>can use adverbs</a:t>
            </a:r>
            <a:r>
              <a:rPr lang="en-GB" sz="1200" dirty="0" smtClean="0">
                <a:latin typeface="Comic Sans MS" panose="030F0702030302020204" pitchFamily="66" charset="0"/>
              </a:rPr>
              <a:t>, ad prepositions</a:t>
            </a:r>
            <a:endParaRPr lang="en-GB" sz="1200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I </a:t>
            </a:r>
            <a:r>
              <a:rPr lang="en-GB" sz="1200" dirty="0">
                <a:latin typeface="Comic Sans MS" panose="030F0702030302020204" pitchFamily="66" charset="0"/>
              </a:rPr>
              <a:t>can use a range of sentence structures.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I </a:t>
            </a:r>
            <a:r>
              <a:rPr lang="en-GB" sz="1200" dirty="0">
                <a:latin typeface="Comic Sans MS" panose="030F0702030302020204" pitchFamily="66" charset="0"/>
              </a:rPr>
              <a:t>can proofread for spelling and punctuation errors.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</a:rPr>
              <a:t>I can retrieve and record information from non-fiction.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I </a:t>
            </a:r>
            <a:r>
              <a:rPr lang="en-GB" sz="1200" dirty="0">
                <a:latin typeface="Comic Sans MS" panose="030F0702030302020204" pitchFamily="66" charset="0"/>
              </a:rPr>
              <a:t>can write noun-phrases extended with prepositions.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anose="030F0702030302020204" pitchFamily="66" charset="0"/>
              </a:rPr>
              <a:t>I </a:t>
            </a:r>
            <a:r>
              <a:rPr lang="en-GB" sz="1200" dirty="0">
                <a:latin typeface="Comic Sans MS" panose="030F0702030302020204" pitchFamily="66" charset="0"/>
              </a:rPr>
              <a:t>can create paragraphs that are organised around a theme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</a:rPr>
              <a:t>I can make changes in my writing so that it flows from one paragraph to another.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99028" y="827950"/>
            <a:ext cx="333866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>
                <a:latin typeface="Comic Sans MS" panose="030F0702030302020204" pitchFamily="66" charset="0"/>
              </a:rPr>
              <a:t>As a </a:t>
            </a:r>
            <a:r>
              <a:rPr lang="en-GB" sz="1400" b="1" u="sng" dirty="0" smtClean="0">
                <a:latin typeface="Comic Sans MS" panose="030F0702030302020204" pitchFamily="66" charset="0"/>
              </a:rPr>
              <a:t>Mathematician</a:t>
            </a:r>
          </a:p>
          <a:p>
            <a:r>
              <a:rPr lang="en-GB" sz="1400" u="sng" dirty="0">
                <a:latin typeface="Comic Sans MS" pitchFamily="66" charset="0"/>
              </a:rPr>
              <a:t>Year 3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400" dirty="0">
                <a:latin typeface="Comic Sans MS" pitchFamily="66" charset="0"/>
              </a:rPr>
              <a:t>I can  recognise the digit in three digit numbers and represent and partition numbers to 1,000., I can count in 100’s,  50’s, and find 1, 10, 1000 more or less than a given number.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400" dirty="0">
                <a:latin typeface="Comic Sans MS" pitchFamily="66" charset="0"/>
              </a:rPr>
              <a:t>I can compare objects and numbers to 1,000 and order these numbers.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400" dirty="0">
                <a:latin typeface="Comic Sans MS" pitchFamily="66" charset="0"/>
              </a:rPr>
              <a:t>I can add and subtract multiples of 100, with and without exchange.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400" dirty="0">
                <a:latin typeface="Comic Sans MS" pitchFamily="66" charset="0"/>
              </a:rPr>
              <a:t>I can estimate and check answers</a:t>
            </a:r>
          </a:p>
          <a:p>
            <a:r>
              <a:rPr lang="en-GB" sz="1400" u="sng" dirty="0">
                <a:latin typeface="Comic Sans MS" pitchFamily="66" charset="0"/>
              </a:rPr>
              <a:t>Year 4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400" dirty="0">
                <a:latin typeface="Comic Sans MS" pitchFamily="66" charset="0"/>
              </a:rPr>
              <a:t>I can recognise digits in four digit numbers and I can represent and partition numbers up to 10,000,   I can count in 1,000’s, 25’s, and find a 1,000 more or less than a given number.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400" dirty="0">
                <a:latin typeface="Comic Sans MS" pitchFamily="66" charset="0"/>
              </a:rPr>
              <a:t>I can begin to use and understand negative numbers.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400" dirty="0">
                <a:latin typeface="Comic Sans MS" pitchFamily="66" charset="0"/>
              </a:rPr>
              <a:t>I can add and subtract 4 digit with and without exchanges.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400" dirty="0">
                <a:latin typeface="Comic Sans MS" pitchFamily="66" charset="0"/>
              </a:rPr>
              <a:t>I can estimate and check answers</a:t>
            </a:r>
          </a:p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 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40" y="4562583"/>
            <a:ext cx="7393068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latin typeface="Comic Sans MS" panose="030F0702030302020204" pitchFamily="66" charset="0"/>
              </a:rPr>
              <a:t>As a Scientist </a:t>
            </a:r>
          </a:p>
          <a:p>
            <a:endParaRPr lang="en-GB" sz="1400" u="sng" dirty="0">
              <a:latin typeface="Comic Sans MS" panose="030F0702030302020204" pitchFamily="66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talk about the 7 life processes that characterise all living things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use secondary sources to research interesting facts about green plants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use an invertebrate key to identify the group and type of creature found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make a classification key for living things using group labels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take accurate measurements of temperature over time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research how mammals adapted to their environment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00968" y="14734"/>
            <a:ext cx="31900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anose="04060505060202020A04" pitchFamily="82" charset="0"/>
              </a:rPr>
              <a:t>Discover</a:t>
            </a:r>
          </a:p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Felix Titling" panose="04060505060202020A04" pitchFamily="82" charset="0"/>
              </a:rPr>
              <a:t>Owls Class</a:t>
            </a:r>
          </a:p>
        </p:txBody>
      </p:sp>
      <p:pic>
        <p:nvPicPr>
          <p:cNvPr id="1026" name="Picture 2" descr="Free Discovery Cartoon Cliparts, Download Free Discovery Cartoon Cliparts  png images, Free ClipArts on Clipart Library">
            <a:extLst>
              <a:ext uri="{FF2B5EF4-FFF2-40B4-BE49-F238E27FC236}">
                <a16:creationId xmlns:a16="http://schemas.microsoft.com/office/drawing/2014/main" id="{615124D5-7F27-D4F4-8C3F-01E5ABECD4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3" r="7497"/>
          <a:stretch/>
        </p:blipFill>
        <p:spPr bwMode="auto">
          <a:xfrm>
            <a:off x="4499978" y="1871843"/>
            <a:ext cx="3191051" cy="2505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40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510" y="437208"/>
            <a:ext cx="6010102" cy="2921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As a technician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5B5BA5"/>
              </a:buClr>
            </a:pPr>
            <a:endParaRPr lang="en-GB" sz="1200" dirty="0">
              <a:latin typeface="Comic Sans MS" panose="030F0702030302020204" pitchFamily="66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5B5BA5"/>
              </a:buClr>
            </a:pPr>
            <a:r>
              <a:rPr lang="en-GB" sz="1400" u="none" strike="noStrike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describe the Internet as a network of networks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5B5BA5"/>
              </a:buClr>
            </a:pPr>
            <a:r>
              <a:rPr lang="en-GB" sz="1400" u="none" strike="noStrike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describe networked devices and how they connect</a:t>
            </a:r>
            <a:endParaRPr lang="en-GB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  <a:buClr>
                <a:srgbClr val="5B5BA5"/>
              </a:buClr>
            </a:pPr>
            <a:r>
              <a:rPr lang="en-GB" sz="1400" u="none" strike="noStrike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explain the types of media that can be shared on the WWW</a:t>
            </a:r>
            <a:endParaRPr lang="en-GB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  <a:buClr>
                <a:srgbClr val="5B5BA5"/>
              </a:buClr>
            </a:pPr>
            <a:r>
              <a:rPr lang="en-GB" sz="1400" u="none" strike="noStrike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explain what media can be found on websites</a:t>
            </a:r>
            <a:endParaRPr lang="en-GB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  <a:buClr>
                <a:srgbClr val="5B5BA5"/>
              </a:buClr>
            </a:pPr>
            <a:r>
              <a:rPr lang="en-GB" sz="1400" u="none" strike="noStrike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explain that websites and their content are created by people </a:t>
            </a:r>
            <a:endParaRPr lang="en-GB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  <a:buClr>
                <a:srgbClr val="5B5BA5"/>
              </a:buClr>
            </a:pPr>
            <a:r>
              <a:rPr lang="en-GB" sz="1400" u="none" strike="noStrike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explain that not everything on the World Wide Web is true</a:t>
            </a:r>
            <a:endParaRPr lang="en-GB" sz="1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788" y="3646352"/>
            <a:ext cx="4670712" cy="3211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As an athlete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react positively when things get challenging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hold a balance on both legs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skip with control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move in a zig-zag pattern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egoe UI" panose="020B0502040204020203" pitchFamily="34" charset="0"/>
              </a:rPr>
              <a:t>I can maintain balance on both legs with increasing number of time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egoe UI" panose="020B0502040204020203" pitchFamily="34" charset="0"/>
              </a:rPr>
              <a:t>I can persevere and improve with time on a task</a:t>
            </a:r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86319" y="578873"/>
            <a:ext cx="45248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As a religious explorer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I can say what the Bible 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I can discuss the importance of God as a father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I can explain what happens in Baptisms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I can talk about the Holy Spirit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anose="030F0702030302020204" pitchFamily="66" charset="0"/>
              </a:rPr>
              <a:t>I can explain the significance of a church 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40502" y="4151092"/>
            <a:ext cx="4670712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>
                <a:latin typeface="Comic Sans MS" panose="030F0702030302020204" pitchFamily="66" charset="0"/>
              </a:rPr>
              <a:t>As a Design Technologist</a:t>
            </a:r>
          </a:p>
          <a:p>
            <a:endParaRPr lang="en-GB" b="1" u="sng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400" dirty="0">
                <a:latin typeface="Comic Sans MS" panose="030F0702030302020204" pitchFamily="66" charset="0"/>
              </a:rPr>
              <a:t>I can analyse patterns from Roman mosaics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omic Sans MS" panose="030F0702030302020204" pitchFamily="66" charset="0"/>
              </a:rPr>
              <a:t>I can explore colours and patterns used 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omic Sans MS" panose="030F0702030302020204" pitchFamily="66" charset="0"/>
              </a:rPr>
              <a:t>I can use and compare materials Romans used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omic Sans MS" panose="030F0702030302020204" pitchFamily="66" charset="0"/>
              </a:rPr>
              <a:t>I can design my own mosaic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omic Sans MS" panose="030F0702030302020204" pitchFamily="66" charset="0"/>
              </a:rPr>
              <a:t>I can create and evaluate my mosaic 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Rome's hidden mosaics | The Past">
            <a:extLst>
              <a:ext uri="{FF2B5EF4-FFF2-40B4-BE49-F238E27FC236}">
                <a16:creationId xmlns:a16="http://schemas.microsoft.com/office/drawing/2014/main" id="{B8201E81-52EB-B6C3-621E-2E2CC82F7B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21" b="10897"/>
          <a:stretch/>
        </p:blipFill>
        <p:spPr bwMode="auto">
          <a:xfrm>
            <a:off x="4859887" y="3062274"/>
            <a:ext cx="2965450" cy="1511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35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6654" y="598515"/>
            <a:ext cx="4538749" cy="3079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As a Historian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identify some of the countries that were under the rule of the Romans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explain what a republic is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ask historical questions about a variety of topics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understand what a gladiator is and some of the aspects of a gladiator’s life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can recall ancient Roman gods and goddesses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5540" y="4149556"/>
            <a:ext cx="415460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itchFamily="66" charset="0"/>
              </a:rPr>
              <a:t>How you can help at home</a:t>
            </a:r>
          </a:p>
          <a:p>
            <a:endParaRPr lang="en-GB" sz="2400" b="1" u="sng" dirty="0">
              <a:latin typeface="Comic Sans MS" pitchFamily="66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GB" sz="1400" dirty="0">
                <a:latin typeface="Comic Sans MS" pitchFamily="66" charset="0"/>
              </a:rPr>
              <a:t>Please hear your child read and question them on aspects of the book that they are reading.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400" dirty="0">
                <a:latin typeface="Comic Sans MS" pitchFamily="66" charset="0"/>
              </a:rPr>
              <a:t>Every Friday we check to see if you have listened to your child read and signed their reading record.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400" dirty="0">
                <a:latin typeface="Comic Sans MS" pitchFamily="66" charset="0"/>
              </a:rPr>
              <a:t>Please encourage your child to complete their topic homework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74724" y="598515"/>
            <a:ext cx="37266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Owls Class reminders </a:t>
            </a:r>
            <a:endParaRPr lang="en-GB" sz="2000" dirty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</a:rPr>
              <a:t>PE – We have PE every Wednesday and Friday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</a:rPr>
              <a:t>Homework - Will be set every Tuesday and due the following Monday. Each week will focus on a different topic relevant to that half-term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200" dirty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</a:rPr>
              <a:t>Reading – Please hear your child read regularly, children have a school reading slot timetable every day.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96624" y="5700546"/>
            <a:ext cx="263513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Wow Activity</a:t>
            </a:r>
          </a:p>
          <a:p>
            <a:pPr algn="ctr"/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Become a Roman </a:t>
            </a:r>
          </a:p>
        </p:txBody>
      </p:sp>
      <p:pic>
        <p:nvPicPr>
          <p:cNvPr id="2050" name="Picture 2" descr="Roman Empire Stock Vector Illustration and Royalty Free Roman Empire Clipart">
            <a:extLst>
              <a:ext uri="{FF2B5EF4-FFF2-40B4-BE49-F238E27FC236}">
                <a16:creationId xmlns:a16="http://schemas.microsoft.com/office/drawing/2014/main" id="{6073712F-07EB-54F7-5E91-054727318D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22" t="12304" r="26445" b="13612"/>
          <a:stretch/>
        </p:blipFill>
        <p:spPr bwMode="auto">
          <a:xfrm>
            <a:off x="4898231" y="430897"/>
            <a:ext cx="2395537" cy="34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FD5EE0-02EE-C11E-F867-B3245061DDDE}"/>
              </a:ext>
            </a:extLst>
          </p:cNvPr>
          <p:cNvSpPr txBox="1"/>
          <p:nvPr/>
        </p:nvSpPr>
        <p:spPr>
          <a:xfrm>
            <a:off x="416654" y="5288329"/>
            <a:ext cx="3505200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 man ever made a great discovery without the exercise of the imagination</a:t>
            </a:r>
          </a:p>
          <a:p>
            <a:pPr algn="ctr"/>
            <a:r>
              <a:rPr lang="en-GB" dirty="0">
                <a:solidFill>
                  <a:schemeClr val="bg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– George Henry Lewes</a:t>
            </a:r>
            <a:endParaRPr lang="en-GB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611445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45</TotalTime>
  <Words>756</Words>
  <Application>Microsoft Office PowerPoint</Application>
  <PresentationFormat>Widescreen</PresentationFormat>
  <Paragraphs>89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Century Schoolbook</vt:lpstr>
      <vt:lpstr>Comic Sans MS</vt:lpstr>
      <vt:lpstr>Felix Titling</vt:lpstr>
      <vt:lpstr>Segoe UI</vt:lpstr>
      <vt:lpstr>Times New Roman</vt:lpstr>
      <vt:lpstr>Wingdings 2</vt:lpstr>
      <vt:lpstr>View</vt:lpstr>
      <vt:lpstr>PowerPoint Presentation</vt:lpstr>
      <vt:lpstr>PowerPoint Presentation</vt:lpstr>
      <vt:lpstr>PowerPoint Presentation</vt:lpstr>
    </vt:vector>
  </TitlesOfParts>
  <Company>Berkley First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Taya.Atkinson - SCH.030</dc:creator>
  <cp:lastModifiedBy>Taya Atkinson</cp:lastModifiedBy>
  <cp:revision>12</cp:revision>
  <dcterms:created xsi:type="dcterms:W3CDTF">2023-01-04T13:49:52Z</dcterms:created>
  <dcterms:modified xsi:type="dcterms:W3CDTF">2023-09-11T15:51:38Z</dcterms:modified>
</cp:coreProperties>
</file>