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0" autoAdjust="0"/>
    <p:restoredTop sz="94660"/>
  </p:normalViewPr>
  <p:slideViewPr>
    <p:cSldViewPr snapToGrid="0">
      <p:cViewPr varScale="1">
        <p:scale>
          <a:sx n="77" d="100"/>
          <a:sy n="77" d="100"/>
        </p:scale>
        <p:origin x="5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7A08-D8BB-4656-A52F-E68DE3C15681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CF5D-DF28-4DC5-8913-EE910014D8B3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37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7A08-D8BB-4656-A52F-E68DE3C15681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CF5D-DF28-4DC5-8913-EE910014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70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7A08-D8BB-4656-A52F-E68DE3C15681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CF5D-DF28-4DC5-8913-EE910014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10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7A08-D8BB-4656-A52F-E68DE3C15681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CF5D-DF28-4DC5-8913-EE910014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34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7A08-D8BB-4656-A52F-E68DE3C15681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CF5D-DF28-4DC5-8913-EE910014D8B3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84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7A08-D8BB-4656-A52F-E68DE3C15681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CF5D-DF28-4DC5-8913-EE910014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01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7A08-D8BB-4656-A52F-E68DE3C15681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CF5D-DF28-4DC5-8913-EE910014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77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7A08-D8BB-4656-A52F-E68DE3C15681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CF5D-DF28-4DC5-8913-EE910014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11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7A08-D8BB-4656-A52F-E68DE3C15681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CF5D-DF28-4DC5-8913-EE910014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15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D47A08-D8BB-4656-A52F-E68DE3C15681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6CF5D-DF28-4DC5-8913-EE910014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551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7A08-D8BB-4656-A52F-E68DE3C15681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CF5D-DF28-4DC5-8913-EE910014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75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D47A08-D8BB-4656-A52F-E68DE3C15681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396CF5D-DF28-4DC5-8913-EE910014D8B3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32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093" y="758952"/>
            <a:ext cx="11047955" cy="3566160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HfW precursive bold" panose="00000500000000000000" pitchFamily="2" charset="0"/>
              </a:rPr>
              <a:t>Rabbits </a:t>
            </a:r>
            <a:r>
              <a:rPr lang="en-US" sz="7200" err="1" smtClean="0">
                <a:latin typeface="HfW precursive bold" panose="00000500000000000000" pitchFamily="2" charset="0"/>
              </a:rPr>
              <a:t>class</a:t>
            </a:r>
            <a:r>
              <a:rPr lang="en-US" sz="7200" smtClean="0">
                <a:latin typeface="HfW precursive bold" panose="00000500000000000000" pitchFamily="2" charset="0"/>
              </a:rPr>
              <a:t>: Discover</a:t>
            </a:r>
            <a:endParaRPr lang="en-GB" sz="7200" dirty="0">
              <a:latin typeface="HfW precursive bold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6468" y="4401203"/>
            <a:ext cx="8143981" cy="1523608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pic>
        <p:nvPicPr>
          <p:cNvPr id="1026" name="Picture 2" descr="Christmas gingerbread man Royalty Free Vector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43" y="349320"/>
            <a:ext cx="2406818" cy="259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942" y="349320"/>
            <a:ext cx="1905000" cy="1752600"/>
          </a:xfrm>
          <a:prstGeom prst="rect">
            <a:avLst/>
          </a:prstGeom>
        </p:spPr>
      </p:pic>
      <p:pic>
        <p:nvPicPr>
          <p:cNvPr id="1028" name="Picture 4" descr="Bunny Post #15 - Hoppy Dance! | Bunny dance, Bunny art, Kids art clas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710" y="508223"/>
            <a:ext cx="4019383" cy="203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573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fW precursive bold" panose="00000500000000000000" pitchFamily="2" charset="0"/>
              </a:rPr>
              <a:t>What will we learn this term……….</a:t>
            </a:r>
            <a:endParaRPr lang="en-GB" dirty="0">
              <a:latin typeface="HfW precursive bold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625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HfW precursive bold" panose="00000500000000000000" pitchFamily="2" charset="0"/>
              </a:rPr>
              <a:t>About myself…….      To share my ideas with other children and take turns </a:t>
            </a:r>
          </a:p>
          <a:p>
            <a:r>
              <a:rPr lang="en-US" dirty="0">
                <a:latin typeface="HfW precursive bold" panose="00000500000000000000" pitchFamily="2" charset="0"/>
              </a:rPr>
              <a:t> </a:t>
            </a:r>
            <a:r>
              <a:rPr lang="en-US" dirty="0" smtClean="0">
                <a:latin typeface="HfW precursive bold" panose="00000500000000000000" pitchFamily="2" charset="0"/>
              </a:rPr>
              <a:t>                         To become confident in my new class environment</a:t>
            </a:r>
          </a:p>
          <a:p>
            <a:r>
              <a:rPr lang="en-US" dirty="0" smtClean="0">
                <a:latin typeface="HfW precursive bold" panose="00000500000000000000" pitchFamily="2" charset="0"/>
              </a:rPr>
              <a:t>                          To trying new activities and speak in a group </a:t>
            </a:r>
          </a:p>
          <a:p>
            <a:r>
              <a:rPr lang="en-US" dirty="0">
                <a:latin typeface="HfW precursive bold" panose="00000500000000000000" pitchFamily="2" charset="0"/>
              </a:rPr>
              <a:t> </a:t>
            </a:r>
            <a:r>
              <a:rPr lang="en-US" dirty="0" smtClean="0">
                <a:latin typeface="HfW precursive bold" panose="00000500000000000000" pitchFamily="2" charset="0"/>
              </a:rPr>
              <a:t>                         To follow the class rules</a:t>
            </a:r>
          </a:p>
          <a:p>
            <a:pPr marL="0" indent="0">
              <a:buNone/>
            </a:pPr>
            <a:r>
              <a:rPr lang="en-US" dirty="0" smtClean="0">
                <a:latin typeface="HfW precursive bold" panose="00000500000000000000" pitchFamily="2" charset="0"/>
              </a:rPr>
              <a:t>Physically………..         To experiment with different ways of moving</a:t>
            </a:r>
          </a:p>
          <a:p>
            <a:pPr marL="0" indent="0">
              <a:buNone/>
            </a:pPr>
            <a:r>
              <a:rPr lang="en-US" dirty="0" smtClean="0">
                <a:latin typeface="HfW precursive bold" panose="00000500000000000000" pitchFamily="2" charset="0"/>
              </a:rPr>
              <a:t>                            To be able to dress and </a:t>
            </a:r>
            <a:r>
              <a:rPr lang="en-US" dirty="0" err="1" smtClean="0">
                <a:latin typeface="HfW precursive bold" panose="00000500000000000000" pitchFamily="2" charset="0"/>
              </a:rPr>
              <a:t>organise</a:t>
            </a:r>
            <a:r>
              <a:rPr lang="en-US" dirty="0" smtClean="0">
                <a:latin typeface="HfW precursive bold" panose="00000500000000000000" pitchFamily="2" charset="0"/>
              </a:rPr>
              <a:t> my things ready for     			 </a:t>
            </a:r>
            <a:r>
              <a:rPr lang="en-US" dirty="0" err="1" smtClean="0">
                <a:latin typeface="HfW precursive bold" panose="00000500000000000000" pitchFamily="2" charset="0"/>
              </a:rPr>
              <a:t>hometime</a:t>
            </a:r>
            <a:endParaRPr lang="en-US" dirty="0" smtClean="0">
              <a:latin typeface="HfW precursive bold" panose="000005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HfW precursive bold" panose="00000500000000000000" pitchFamily="2" charset="0"/>
              </a:rPr>
              <a:t>As a communicator…   To listen in a range of situations</a:t>
            </a:r>
          </a:p>
          <a:p>
            <a:pPr marL="0" indent="0">
              <a:buNone/>
            </a:pPr>
            <a:r>
              <a:rPr lang="en-US" dirty="0">
                <a:latin typeface="HfW precursive bold" panose="00000500000000000000" pitchFamily="2" charset="0"/>
              </a:rPr>
              <a:t> </a:t>
            </a:r>
            <a:r>
              <a:rPr lang="en-US" dirty="0" smtClean="0">
                <a:latin typeface="HfW precursive bold" panose="00000500000000000000" pitchFamily="2" charset="0"/>
              </a:rPr>
              <a:t>                          To follow instructions I am given</a:t>
            </a:r>
          </a:p>
          <a:p>
            <a:pPr marL="0" indent="0">
              <a:buNone/>
            </a:pPr>
            <a:r>
              <a:rPr lang="en-US" dirty="0">
                <a:latin typeface="HfW precursive bold" panose="00000500000000000000" pitchFamily="2" charset="0"/>
              </a:rPr>
              <a:t> </a:t>
            </a:r>
            <a:r>
              <a:rPr lang="en-US" dirty="0" smtClean="0">
                <a:latin typeface="HfW precursive bold" panose="00000500000000000000" pitchFamily="2" charset="0"/>
              </a:rPr>
              <a:t>                          To use talk to </a:t>
            </a:r>
            <a:r>
              <a:rPr lang="en-US" dirty="0" err="1" smtClean="0">
                <a:latin typeface="HfW precursive bold" panose="00000500000000000000" pitchFamily="2" charset="0"/>
              </a:rPr>
              <a:t>organise</a:t>
            </a:r>
            <a:r>
              <a:rPr lang="en-US" dirty="0" smtClean="0">
                <a:latin typeface="HfW precursive bold" panose="00000500000000000000" pitchFamily="2" charset="0"/>
              </a:rPr>
              <a:t> my thoughts</a:t>
            </a:r>
          </a:p>
          <a:p>
            <a:pPr marL="0" indent="0">
              <a:buNone/>
            </a:pPr>
            <a:r>
              <a:rPr lang="en-US" dirty="0">
                <a:latin typeface="HfW precursive bold" panose="00000500000000000000" pitchFamily="2" charset="0"/>
              </a:rPr>
              <a:t> </a:t>
            </a:r>
            <a:r>
              <a:rPr lang="en-US" dirty="0" smtClean="0">
                <a:latin typeface="HfW precursive bold" panose="00000500000000000000" pitchFamily="2" charset="0"/>
              </a:rPr>
              <a:t>                          To retell familiar stories and rhymes</a:t>
            </a:r>
          </a:p>
          <a:p>
            <a:pPr marL="0" indent="0">
              <a:buNone/>
            </a:pPr>
            <a:r>
              <a:rPr lang="en-US" dirty="0">
                <a:latin typeface="HfW precursive bold" panose="00000500000000000000" pitchFamily="2" charset="0"/>
              </a:rPr>
              <a:t> </a:t>
            </a:r>
            <a:r>
              <a:rPr lang="en-US" dirty="0" smtClean="0">
                <a:latin typeface="HfW precursive bold" panose="00000500000000000000" pitchFamily="2" charset="0"/>
              </a:rPr>
              <a:t>                                          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112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fW precursive bold" panose="00000500000000000000" pitchFamily="2" charset="0"/>
              </a:rPr>
              <a:t>What will we learn this term……….</a:t>
            </a:r>
            <a:endParaRPr lang="en-GB" dirty="0">
              <a:latin typeface="HfW precursive bold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625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HfW precursive bold" panose="00000500000000000000" pitchFamily="2" charset="0"/>
              </a:rPr>
              <a:t>As a reader/writer…….    To join in repeated refrains in a story </a:t>
            </a:r>
          </a:p>
          <a:p>
            <a:r>
              <a:rPr lang="en-US" dirty="0">
                <a:latin typeface="HfW precursive bold" panose="00000500000000000000" pitchFamily="2" charset="0"/>
              </a:rPr>
              <a:t> </a:t>
            </a:r>
            <a:r>
              <a:rPr lang="en-US" dirty="0" smtClean="0">
                <a:latin typeface="HfW precursive bold" panose="00000500000000000000" pitchFamily="2" charset="0"/>
              </a:rPr>
              <a:t>                               To hold a pencil using the tripod grip</a:t>
            </a:r>
          </a:p>
          <a:p>
            <a:r>
              <a:rPr lang="en-US" dirty="0">
                <a:latin typeface="HfW precursive bold" panose="00000500000000000000" pitchFamily="2" charset="0"/>
              </a:rPr>
              <a:t> </a:t>
            </a:r>
            <a:r>
              <a:rPr lang="en-US" dirty="0" smtClean="0">
                <a:latin typeface="HfW precursive bold" panose="00000500000000000000" pitchFamily="2" charset="0"/>
              </a:rPr>
              <a:t>                               To write my name and other phonics sounds I   				       learn</a:t>
            </a:r>
          </a:p>
          <a:p>
            <a:pPr marL="0" indent="0">
              <a:buNone/>
            </a:pPr>
            <a:r>
              <a:rPr lang="en-US" dirty="0" smtClean="0">
                <a:latin typeface="HfW precursive bold" panose="00000500000000000000" pitchFamily="2" charset="0"/>
              </a:rPr>
              <a:t>As a religious learner…..   To know what makes me special</a:t>
            </a:r>
          </a:p>
          <a:p>
            <a:pPr marL="0" indent="0">
              <a:buNone/>
            </a:pPr>
            <a:r>
              <a:rPr lang="en-US" dirty="0">
                <a:latin typeface="HfW precursive bold" panose="00000500000000000000" pitchFamily="2" charset="0"/>
              </a:rPr>
              <a:t> </a:t>
            </a:r>
            <a:r>
              <a:rPr lang="en-US" dirty="0" smtClean="0">
                <a:latin typeface="HfW precursive bold" panose="00000500000000000000" pitchFamily="2" charset="0"/>
              </a:rPr>
              <a:t>                                To know where I belong</a:t>
            </a:r>
          </a:p>
          <a:p>
            <a:pPr marL="0" indent="0">
              <a:buNone/>
            </a:pPr>
            <a:r>
              <a:rPr lang="en-US" dirty="0" smtClean="0">
                <a:latin typeface="HfW precursive bold" panose="00000500000000000000" pitchFamily="2" charset="0"/>
              </a:rPr>
              <a:t>As a </a:t>
            </a:r>
            <a:r>
              <a:rPr lang="en-US" dirty="0">
                <a:latin typeface="HfW precursive bold" panose="00000500000000000000" pitchFamily="2" charset="0"/>
              </a:rPr>
              <a:t> </a:t>
            </a:r>
            <a:r>
              <a:rPr lang="en-US" dirty="0" smtClean="0">
                <a:latin typeface="HfW precursive bold" panose="00000500000000000000" pitchFamily="2" charset="0"/>
              </a:rPr>
              <a:t>mathematician…      To develop my counting skills</a:t>
            </a:r>
          </a:p>
          <a:p>
            <a:pPr marL="0" indent="0">
              <a:buNone/>
            </a:pPr>
            <a:r>
              <a:rPr lang="en-US" dirty="0">
                <a:latin typeface="HfW precursive bold" panose="00000500000000000000" pitchFamily="2" charset="0"/>
              </a:rPr>
              <a:t> </a:t>
            </a:r>
            <a:r>
              <a:rPr lang="en-US" dirty="0" smtClean="0">
                <a:latin typeface="HfW precursive bold" panose="00000500000000000000" pitchFamily="2" charset="0"/>
              </a:rPr>
              <a:t>                                To develop my </a:t>
            </a:r>
            <a:r>
              <a:rPr lang="en-US" dirty="0" err="1" smtClean="0">
                <a:latin typeface="HfW precursive bold" panose="00000500000000000000" pitchFamily="2" charset="0"/>
              </a:rPr>
              <a:t>subitising</a:t>
            </a:r>
            <a:r>
              <a:rPr lang="en-US" dirty="0" smtClean="0">
                <a:latin typeface="HfW precursive bold" panose="00000500000000000000" pitchFamily="2" charset="0"/>
              </a:rPr>
              <a:t> skills</a:t>
            </a:r>
            <a:endParaRPr lang="en-US" dirty="0">
              <a:latin typeface="HfW precursive bold" panose="000005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HfW precursive bold" panose="00000500000000000000" pitchFamily="2" charset="0"/>
              </a:rPr>
              <a:t>                                 To explore numbers within 5</a:t>
            </a:r>
            <a:endParaRPr lang="en-US" dirty="0">
              <a:latin typeface="HfW precursive bold" panose="000005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HfW precursive bold" panose="00000500000000000000" pitchFamily="2" charset="0"/>
              </a:rPr>
              <a:t>                                 To compare sets of objects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3816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82</TotalTime>
  <Words>197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HfW precursive bold</vt:lpstr>
      <vt:lpstr>Retrospect</vt:lpstr>
      <vt:lpstr>Rabbits class: Discover</vt:lpstr>
      <vt:lpstr>What will we learn this term……….</vt:lpstr>
      <vt:lpstr>What will we learn this term……….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Rabbits class Term 1</dc:title>
  <dc:creator>Sarah</dc:creator>
  <cp:lastModifiedBy>Samantha Berryman</cp:lastModifiedBy>
  <cp:revision>10</cp:revision>
  <dcterms:created xsi:type="dcterms:W3CDTF">2020-08-19T10:25:37Z</dcterms:created>
  <dcterms:modified xsi:type="dcterms:W3CDTF">2023-09-14T11:43:50Z</dcterms:modified>
</cp:coreProperties>
</file>