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4071761" y="487670"/>
            <a:ext cx="4861278" cy="1129225"/>
          </a:xfrm>
          <a:prstGeom prst="rect">
            <a:avLst/>
          </a:prstGeom>
        </p:spPr>
        <p:txBody>
          <a:bodyPr/>
          <a:lstStyle>
            <a:lvl1pPr defTabSz="368045">
              <a:defRPr sz="4536"/>
            </a:lvl1pPr>
          </a:lstStyle>
          <a:p>
            <a:pPr/>
            <a:r>
              <a:t>Rudy and Finlay</a:t>
            </a:r>
          </a:p>
        </p:txBody>
      </p:sp>
      <p:pic>
        <p:nvPicPr>
          <p:cNvPr id="120" name="camera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6603" y="2482349"/>
            <a:ext cx="7179210" cy="5384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A7F6751-6032-499F-B5E1-599383CB68E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92" y="5431792"/>
            <a:ext cx="5920347" cy="333019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5184199" y="1100580"/>
            <a:ext cx="27453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Our Hobbies</a:t>
            </a:r>
          </a:p>
        </p:txBody>
      </p:sp>
      <p:sp>
        <p:nvSpPr>
          <p:cNvPr id="124" name="Shape 124"/>
          <p:cNvSpPr/>
          <p:nvPr/>
        </p:nvSpPr>
        <p:spPr>
          <a:xfrm>
            <a:off x="7340969" y="3733762"/>
            <a:ext cx="345846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 hobbie is bmx</a:t>
            </a:r>
          </a:p>
        </p:txBody>
      </p:sp>
      <p:pic>
        <p:nvPicPr>
          <p:cNvPr id="125" name="2A6DA287-B22D-43DA-AAF0-64B28E2A5E6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4350" y="5290116"/>
            <a:ext cx="4354048" cy="422297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2052125" y="3246827"/>
            <a:ext cx="344043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My hobbie is football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186857" y="1680637"/>
            <a:ext cx="4865009" cy="2438401"/>
          </a:xfrm>
          <a:prstGeom prst="rect">
            <a:avLst/>
          </a:prstGeom>
        </p:spPr>
        <p:txBody>
          <a:bodyPr/>
          <a:lstStyle>
            <a:lvl1pPr defTabSz="438150">
              <a:defRPr sz="5400"/>
            </a:lvl1pPr>
          </a:lstStyle>
          <a:p>
            <a:pPr/>
            <a:r>
              <a:t>Rudy's favourite food</a:t>
            </a:r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723764" y="4605838"/>
            <a:ext cx="2962825" cy="830423"/>
          </a:xfrm>
          <a:prstGeom prst="rect">
            <a:avLst/>
          </a:prstGeom>
        </p:spPr>
        <p:txBody>
          <a:bodyPr/>
          <a:lstStyle>
            <a:lvl1pPr marL="418845" indent="-418845" defTabSz="566674">
              <a:spcBef>
                <a:spcPts val="3600"/>
              </a:spcBef>
              <a:defRPr sz="3686"/>
            </a:lvl1pPr>
          </a:lstStyle>
          <a:p>
            <a:pPr/>
            <a:r>
              <a:t>I like mussels.</a:t>
            </a:r>
          </a:p>
        </p:txBody>
      </p:sp>
      <p:pic>
        <p:nvPicPr>
          <p:cNvPr id="130" name="D683ABF0-0D6B-4C0E-BDBF-473FA81C4F4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074" y="5923060"/>
            <a:ext cx="4332575" cy="289801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7436532" y="1483138"/>
            <a:ext cx="3554493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  <a:p>
            <a:pPr/>
            <a:r>
              <a:t>Finlay's Favourite food</a:t>
            </a:r>
          </a:p>
        </p:txBody>
      </p:sp>
      <p:sp>
        <p:nvSpPr>
          <p:cNvPr id="132" name="Shape 132"/>
          <p:cNvSpPr/>
          <p:nvPr/>
        </p:nvSpPr>
        <p:spPr>
          <a:xfrm>
            <a:off x="6055915" y="3784599"/>
            <a:ext cx="3546823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 like BBQ chicken ribs</a:t>
            </a:r>
          </a:p>
          <a:p>
            <a:pPr/>
          </a:p>
        </p:txBody>
      </p:sp>
      <p:pic>
        <p:nvPicPr>
          <p:cNvPr id="133" name="6BDCCA27-97E8-496E-9976-F0BDDA15C64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0852" y="5451190"/>
            <a:ext cx="6985001" cy="3841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677743" y="785897"/>
            <a:ext cx="5892801" cy="3886201"/>
          </a:xfrm>
          <a:prstGeom prst="rect">
            <a:avLst/>
          </a:prstGeom>
        </p:spPr>
        <p:txBody>
          <a:bodyPr/>
          <a:lstStyle/>
          <a:p>
            <a:pPr/>
            <a:r>
              <a:t>Rudy's   Favourite holiday </a:t>
            </a:r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 Thailand 🇹🇭 </a:t>
            </a:r>
          </a:p>
        </p:txBody>
      </p:sp>
      <p:pic>
        <p:nvPicPr>
          <p:cNvPr id="137" name="EAFBCD78-62EC-47C5-B39A-687F49B9C26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389" y="5768492"/>
            <a:ext cx="3599510" cy="269963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6438900" y="785897"/>
            <a:ext cx="5892800" cy="388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cap="all" sz="7200"/>
            </a:lvl1pPr>
          </a:lstStyle>
          <a:p>
            <a:pPr/>
            <a:r>
              <a:t>Finlay's  Favourite holiday </a:t>
            </a:r>
          </a:p>
        </p:txBody>
      </p:sp>
      <p:sp>
        <p:nvSpPr>
          <p:cNvPr id="139" name="Shape 139"/>
          <p:cNvSpPr/>
          <p:nvPr/>
        </p:nvSpPr>
        <p:spPr>
          <a:xfrm>
            <a:off x="7810395" y="4911054"/>
            <a:ext cx="267637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Italy 🇮🇹 </a:t>
            </a:r>
          </a:p>
        </p:txBody>
      </p:sp>
      <p:pic>
        <p:nvPicPr>
          <p:cNvPr id="140" name="520246CB-6611-4E21-8F77-ABFDE6AAE47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4661" y="5869194"/>
            <a:ext cx="5561278" cy="2498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7272056" y="884004"/>
            <a:ext cx="616999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Rudy wants to be ....</a:t>
            </a:r>
          </a:p>
        </p:txBody>
      </p:sp>
      <p:sp>
        <p:nvSpPr>
          <p:cNvPr id="143" name="Shape 143"/>
          <p:cNvSpPr/>
          <p:nvPr/>
        </p:nvSpPr>
        <p:spPr>
          <a:xfrm>
            <a:off x="8545292" y="2003838"/>
            <a:ext cx="36235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 football player</a:t>
            </a:r>
          </a:p>
        </p:txBody>
      </p:sp>
      <p:pic>
        <p:nvPicPr>
          <p:cNvPr id="144" name="414CCE1A-0AA9-4829-BB37-FF61C0B5857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7760" y="3500749"/>
            <a:ext cx="4398587" cy="2475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3570804" y="807736"/>
            <a:ext cx="324768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Finlay wants to be a </a:t>
            </a:r>
          </a:p>
        </p:txBody>
      </p:sp>
      <p:sp>
        <p:nvSpPr>
          <p:cNvPr id="146" name="Shape 146"/>
          <p:cNvSpPr/>
          <p:nvPr/>
        </p:nvSpPr>
        <p:spPr>
          <a:xfrm>
            <a:off x="3600799" y="2464043"/>
            <a:ext cx="27351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Football player</a:t>
            </a:r>
          </a:p>
        </p:txBody>
      </p:sp>
      <p:pic>
        <p:nvPicPr>
          <p:cNvPr id="147" name="F31635D7-3C71-42E7-80B4-E4DD3C1DFD2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1934" y="3509162"/>
            <a:ext cx="4145430" cy="2459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Rudy's Favourite friends </a:t>
            </a:r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Finlay and George </a:t>
            </a:r>
          </a:p>
        </p:txBody>
      </p:sp>
      <p:pic>
        <p:nvPicPr>
          <p:cNvPr id="151" name="5CDE4D71-660A-4F99-B770-F55B97B0E74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687" y="5670348"/>
            <a:ext cx="5280708" cy="396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amera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7678" y="5989730"/>
            <a:ext cx="4429021" cy="3321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xfrm>
            <a:off x="4748142" y="1112632"/>
            <a:ext cx="8075812" cy="1295617"/>
          </a:xfrm>
          <a:prstGeom prst="rect">
            <a:avLst/>
          </a:prstGeom>
        </p:spPr>
        <p:txBody>
          <a:bodyPr/>
          <a:lstStyle>
            <a:lvl1pPr defTabSz="490727">
              <a:defRPr sz="6048"/>
            </a:lvl1pPr>
          </a:lstStyle>
          <a:p>
            <a:pPr/>
            <a:r>
              <a:t>Rudy's Favourite pet</a:t>
            </a:r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xfrm>
            <a:off x="5051357" y="2380363"/>
            <a:ext cx="9091853" cy="805807"/>
          </a:xfrm>
          <a:prstGeom prst="rect">
            <a:avLst/>
          </a:prstGeom>
        </p:spPr>
        <p:txBody>
          <a:bodyPr/>
          <a:lstStyle/>
          <a:p>
            <a:pPr/>
            <a:r>
              <a:t>Is a rabbit called smokey </a:t>
            </a:r>
          </a:p>
        </p:txBody>
      </p:sp>
      <p:pic>
        <p:nvPicPr>
          <p:cNvPr id="156" name="D69300E8-7BDC-45F7-94AC-2741A35B1AB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9069" y="3104446"/>
            <a:ext cx="6010969" cy="383963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686848" y="1188940"/>
            <a:ext cx="2657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Finlay's Favourite pet</a:t>
            </a:r>
          </a:p>
        </p:txBody>
      </p:sp>
      <p:sp>
        <p:nvSpPr>
          <p:cNvPr id="158" name="Shape 158"/>
          <p:cNvSpPr/>
          <p:nvPr/>
        </p:nvSpPr>
        <p:spPr>
          <a:xfrm>
            <a:off x="674787" y="3143249"/>
            <a:ext cx="20522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Is a puppy </a:t>
            </a:r>
          </a:p>
        </p:txBody>
      </p:sp>
      <p:pic>
        <p:nvPicPr>
          <p:cNvPr id="159" name="FDBB2EB0-989F-44F0-B11B-1A05AAE3523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75" y="4083448"/>
            <a:ext cx="3562738" cy="2673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