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181100" y="1160942"/>
            <a:ext cx="10642600" cy="551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7273168" y="5018682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 rot="21600000">
            <a:off x="7269536" y="774699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 rot="21600000">
            <a:off x="787399" y="774699"/>
            <a:ext cx="6159501" cy="820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1.gif"/><Relationship Id="rId5" Type="http://schemas.openxmlformats.org/officeDocument/2006/relationships/image" Target="../media/image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Alekos</a:t>
            </a:r>
          </a:p>
        </p:txBody>
      </p:sp>
      <p:pic>
        <p:nvPicPr>
          <p:cNvPr id="120" name="camera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5036" y="3603108"/>
            <a:ext cx="3663138" cy="4884184"/>
          </a:xfrm>
          <a:prstGeom prst="rect">
            <a:avLst/>
          </a:prstGeom>
          <a:ln w="88900">
            <a:miter lim="400000"/>
          </a:ln>
        </p:spPr>
      </p:pic>
      <p:pic>
        <p:nvPicPr>
          <p:cNvPr id="121" name="F49DCC77-8475-45BA-B19E-67FC034A46F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8210" y="5336764"/>
            <a:ext cx="4488474" cy="178940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body" sz="quarter" idx="1"/>
          </p:nvPr>
        </p:nvSpPr>
        <p:spPr>
          <a:xfrm>
            <a:off x="2020177" y="7510465"/>
            <a:ext cx="9249937" cy="1965140"/>
          </a:xfrm>
          <a:prstGeom prst="rect">
            <a:avLst/>
          </a:prstGeom>
        </p:spPr>
        <p:txBody>
          <a:bodyPr/>
          <a:lstStyle/>
          <a:p>
            <a:pPr defTabSz="301752">
              <a:defRPr sz="2376"/>
            </a:pPr>
            <a:r>
              <a:t>My hobbies</a:t>
            </a:r>
          </a:p>
          <a:p>
            <a:pPr defTabSz="301752">
              <a:defRPr sz="2376"/>
            </a:pPr>
          </a:p>
          <a:p>
            <a:pPr defTabSz="301752">
              <a:defRPr sz="2376"/>
            </a:pPr>
          </a:p>
        </p:txBody>
      </p:sp>
      <p:pic>
        <p:nvPicPr>
          <p:cNvPr id="124" name="F49DCC77-8475-45BA-B19E-67FC034A46F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46" y="156338"/>
            <a:ext cx="5539150" cy="2208275"/>
          </a:xfrm>
          <a:prstGeom prst="rect">
            <a:avLst/>
          </a:prstGeom>
          <a:ln w="88900">
            <a:miter lim="400000"/>
          </a:ln>
        </p:spPr>
      </p:pic>
      <p:pic>
        <p:nvPicPr>
          <p:cNvPr id="125" name="D2339790-8F43-4535-AEAD-F5CB1403A2B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7738" y="46135"/>
            <a:ext cx="4565187" cy="2428681"/>
          </a:xfrm>
          <a:prstGeom prst="rect">
            <a:avLst/>
          </a:prstGeom>
          <a:ln w="88900">
            <a:miter lim="400000"/>
          </a:ln>
        </p:spPr>
      </p:pic>
      <p:pic>
        <p:nvPicPr>
          <p:cNvPr id="126" name="FA275EFD-0B21-4D55-BDEA-AD977784BEE3-L0-001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2922" y="2808930"/>
            <a:ext cx="4521201" cy="25527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27" name="A109BB4D-58F4-4D10-A7B2-18DBD9522787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63918" y="2639494"/>
            <a:ext cx="4838877" cy="342527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2926630" y="3788345"/>
            <a:ext cx="457659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Mummy and </a:t>
            </a:r>
          </a:p>
        </p:txBody>
      </p:sp>
      <p:sp>
        <p:nvSpPr>
          <p:cNvPr id="130" name="Shape 130"/>
          <p:cNvSpPr/>
          <p:nvPr/>
        </p:nvSpPr>
        <p:spPr>
          <a:xfrm>
            <a:off x="4107451" y="1034894"/>
            <a:ext cx="3341813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family </a:t>
            </a:r>
          </a:p>
        </p:txBody>
      </p:sp>
      <p:sp>
        <p:nvSpPr>
          <p:cNvPr id="131" name="Shape 131"/>
          <p:cNvSpPr/>
          <p:nvPr/>
        </p:nvSpPr>
        <p:spPr>
          <a:xfrm>
            <a:off x="7533865" y="3800836"/>
            <a:ext cx="4650264" cy="21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Dante and me</a:t>
            </a:r>
          </a:p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blind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idx="14"/>
          </p:nvPr>
        </p:nvSpPr>
        <p:spPr>
          <a:xfrm>
            <a:off x="615352" y="3901748"/>
            <a:ext cx="10464801" cy="1644602"/>
          </a:xfrm>
          <a:prstGeom prst="rect">
            <a:avLst/>
          </a:prstGeom>
        </p:spPr>
        <p:txBody>
          <a:bodyPr/>
          <a:lstStyle/>
          <a:p>
            <a:pPr/>
            <a:r>
              <a:t>The amazing of gumball</a:t>
            </a:r>
          </a:p>
        </p:txBody>
      </p:sp>
      <p:pic>
        <p:nvPicPr>
          <p:cNvPr id="135" name="C79279B4-000A-4FE9-AA1C-5D874474306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4999" y="4758897"/>
            <a:ext cx="4894802" cy="489480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040162" y="1126110"/>
            <a:ext cx="731726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Alekos' favourite books</a:t>
            </a:r>
          </a:p>
        </p:txBody>
      </p:sp>
      <p:sp>
        <p:nvSpPr>
          <p:cNvPr id="138" name="Shape 138"/>
          <p:cNvSpPr/>
          <p:nvPr/>
        </p:nvSpPr>
        <p:spPr>
          <a:xfrm>
            <a:off x="6353150" y="4232636"/>
            <a:ext cx="415930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Frank n stan</a:t>
            </a:r>
          </a:p>
        </p:txBody>
      </p:sp>
      <p:pic>
        <p:nvPicPr>
          <p:cNvPr id="139" name="55DBCA73-270E-4CD2-A286-B92280F24CF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833" y="3245796"/>
            <a:ext cx="3816137" cy="515525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9149966" y="-4797064"/>
            <a:ext cx="1198801" cy="146612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42" name="Shape 142"/>
          <p:cNvSpPr/>
          <p:nvPr/>
        </p:nvSpPr>
        <p:spPr>
          <a:xfrm>
            <a:off x="2420087" y="6154569"/>
            <a:ext cx="927051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funny book big mum plum</a:t>
            </a:r>
          </a:p>
        </p:txBody>
      </p:sp>
      <p:pic>
        <p:nvPicPr>
          <p:cNvPr id="143" name="C472CA2E-FABE-4598-9CE4-01534C0FA70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2773" y="674129"/>
            <a:ext cx="3845138" cy="407487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653298" y="4486636"/>
            <a:ext cx="5698204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favourite food</a:t>
            </a:r>
          </a:p>
        </p:txBody>
      </p:sp>
      <p:pic>
        <p:nvPicPr>
          <p:cNvPr id="146" name="DF384FCA-70CD-44F7-8276-E54AC6C5790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8551" y="254003"/>
            <a:ext cx="5487698" cy="411577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4298E73B-6C4F-4A90-8363-22BDCE8DE2D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3341" y="32369"/>
            <a:ext cx="6770822" cy="2697667"/>
          </a:xfrm>
          <a:prstGeom prst="rect">
            <a:avLst/>
          </a:prstGeom>
          <a:ln w="889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985620" y="4486636"/>
            <a:ext cx="3033560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games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