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3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557E8A"/>
                </a:solidFill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57E8A"/>
                </a:solidFill>
              </a:rPr>
              <a:t>We have been to France before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Lily Freya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v1989002_2917x1947.jpeg"/>
          <p:cNvPicPr/>
          <p:nvPr/>
        </p:nvPicPr>
        <p:blipFill>
          <a:blip r:embed="rId2" cstate="print">
            <a:extLst/>
          </a:blip>
          <a:srcRect t="328" b="1363"/>
          <a:stretch>
            <a:fillRect/>
          </a:stretch>
        </p:blipFill>
        <p:spPr>
          <a:xfrm>
            <a:off x="0" y="0"/>
            <a:ext cx="13004800" cy="7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447800" y="7835963"/>
            <a:ext cx="5791201" cy="1701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The  Eiffel  tower   In France 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24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747474"/>
                </a:solidFill>
              </a:rPr>
              <a:t>🇫🇷 Lily and Freya 🎵🎶✈️🐵🙊🙉</a:t>
            </a:r>
          </a:p>
        </p:txBody>
      </p:sp>
      <p:pic>
        <p:nvPicPr>
          <p:cNvPr id="46" name="IMG_000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77507" y="-240654"/>
            <a:ext cx="13516165" cy="8075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tk213280rke_1478x2200.jpeg"/>
          <p:cNvPicPr/>
          <p:nvPr/>
        </p:nvPicPr>
        <p:blipFill>
          <a:blip r:embed="rId2" cstate="print">
            <a:extLst/>
          </a:blip>
          <a:srcRect l="381" t="1538" r="190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Lily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When I went to menorca I went to a fancie  dinner with my family and a stroll along the beach it was fun and then we  went on a boat ride that was awesome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dv1989002_2917x1947.jpeg"/>
          <p:cNvPicPr/>
          <p:nvPr/>
        </p:nvPicPr>
        <p:blipFill>
          <a:blip r:embed="rId2" cstate="print">
            <a:extLst/>
          </a:blip>
          <a:srcRect l="11221" r="46534" b="13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Hello I am Freya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1737" y="5118157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Hi I went to Greece and I went in August and we came back in august and we came back on the 15th of August I had a fun time it was cool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ModernPortfolio</vt:lpstr>
      <vt:lpstr>We have been to France before</vt:lpstr>
      <vt:lpstr>The  Eiffel  tower   In France </vt:lpstr>
      <vt:lpstr>Lily</vt:lpstr>
      <vt:lpstr>Hello I am Freya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been to France before</dc:title>
  <dc:creator>Jan Hirons</dc:creator>
  <cp:lastModifiedBy>jan.hirons</cp:lastModifiedBy>
  <cp:revision>1</cp:revision>
  <dcterms:modified xsi:type="dcterms:W3CDTF">2014-10-10T11:25:05Z</dcterms:modified>
</cp:coreProperties>
</file>