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One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Two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Three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Four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482600" indent="-482600">
              <a:spcBef>
                <a:spcPts val="3200"/>
              </a:spcBef>
              <a:buBlip>
                <a:blip r:embed="rId3"/>
              </a:buBlip>
              <a:defRPr sz="4200"/>
            </a:lvl1pPr>
            <a:lvl2pPr marL="965200" indent="-482600">
              <a:spcBef>
                <a:spcPts val="3200"/>
              </a:spcBef>
              <a:buBlip>
                <a:blip r:embed="rId3"/>
              </a:buBlip>
              <a:defRPr sz="4200"/>
            </a:lvl2pPr>
            <a:lvl3pPr marL="1447800" indent="-482600">
              <a:spcBef>
                <a:spcPts val="3200"/>
              </a:spcBef>
              <a:buBlip>
                <a:blip r:embed="rId3"/>
              </a:buBlip>
              <a:defRPr sz="4200"/>
            </a:lvl3pPr>
            <a:lvl4pPr marL="1930400" indent="-482600">
              <a:spcBef>
                <a:spcPts val="3200"/>
              </a:spcBef>
              <a:buBlip>
                <a:blip r:embed="rId3"/>
              </a:buBlip>
              <a:defRPr sz="4200"/>
            </a:lvl4pPr>
            <a:lvl5pPr marL="2413000" indent="-48260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One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Two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Three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Four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jpeg"/><Relationship Id="rId3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Iceland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1704447" y="5911850"/>
            <a:ext cx="9321801" cy="1409700"/>
          </a:xfrm>
          <a:prstGeom prst="rect">
            <a:avLst/>
          </a:prstGeom>
        </p:spPr>
        <p:txBody>
          <a:bodyPr/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This is were I want to go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I want to se all the different sites .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6674">
              <a:defRPr sz="7372">
                <a:effectLst>
                  <a:outerShdw sx="100000" sy="100000" kx="0" ky="0" algn="b" rotWithShape="0" blurRad="24638" dist="24638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372">
                <a:solidFill>
                  <a:srgbClr val="F4D799"/>
                </a:solidFill>
                <a:effectLst>
                  <a:outerShdw sx="100000" sy="100000" kx="0" ky="0" algn="b" rotWithShape="0" blurRad="24638" dist="24638" dir="16200000">
                    <a:srgbClr val="000000">
                      <a:alpha val="34000"/>
                    </a:srgbClr>
                  </a:outerShdw>
                </a:effectLst>
              </a:rPr>
              <a:t>Italy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3264">
                <a:effectLst>
                  <a:outerShdw sx="100000" sy="100000" kx="0" ky="0" algn="b" rotWithShape="0" blurRad="24384" dist="12192" dir="16200000">
                    <a:srgbClr val="000000">
                      <a:alpha val="48000"/>
                    </a:srgbClr>
                  </a:outerShdw>
                </a:effectLst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264">
                <a:solidFill>
                  <a:srgbClr val="C8AF7B"/>
                </a:solidFill>
                <a:effectLst>
                  <a:outerShdw sx="100000" sy="100000" kx="0" ky="0" algn="b" rotWithShape="0" blurRad="24384" dist="12192" dir="16200000">
                    <a:srgbClr val="000000">
                      <a:alpha val="48000"/>
                    </a:srgbClr>
                  </a:outerShdw>
                </a:effectLst>
              </a:rPr>
              <a:t>I want to go here because I want to taste the different foods.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>
            <a:off x="2352739" y="946292"/>
            <a:ext cx="7211135" cy="5093289"/>
            <a:chOff x="-25400" y="-25399"/>
            <a:chExt cx="7211133" cy="5093288"/>
          </a:xfrm>
        </p:grpSpPr>
        <p:pic>
          <p:nvPicPr>
            <p:cNvPr id="41" name="pasted-image.jpg"/>
            <p:cNvPicPr/>
            <p:nvPr/>
          </p:nvPicPr>
          <p:blipFill>
            <a:blip r:embed="rId2">
              <a:extLst/>
            </a:blip>
            <a:srcRect l="0" t="4929" r="0" b="4929"/>
            <a:stretch>
              <a:fillRect/>
            </a:stretch>
          </p:blipFill>
          <p:spPr>
            <a:xfrm>
              <a:off x="0" y="0"/>
              <a:ext cx="7160334" cy="504248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0"/>
              <a:ext cx="7211134" cy="5093289"/>
            </a:xfrm>
            <a:prstGeom prst="rect">
              <a:avLst/>
            </a:prstGeom>
            <a:effectLst/>
          </p:spPr>
        </p:pic>
      </p:grpSp>
      <p:sp>
        <p:nvSpPr>
          <p:cNvPr id="43" name="Shape 43"/>
          <p:cNvSpPr/>
          <p:nvPr/>
        </p:nvSpPr>
        <p:spPr>
          <a:xfrm>
            <a:off x="1062722" y="6628489"/>
            <a:ext cx="9334796" cy="193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0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This is going to be my next Holiday with my cousins.</a:t>
            </a:r>
            <a:endParaRPr i="1" sz="40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649574" y="629566"/>
            <a:ext cx="1170565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0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I want to go to Poland because my dad used to work here.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97655"/>
            <a:ext cx="13004801" cy="8647523"/>
          </a:xfrm>
          <a:prstGeom prst="rect">
            <a:avLst/>
          </a:prstGeom>
          <a:ln w="12700">
            <a:miter lim="400000"/>
          </a:ln>
        </p:spPr>
      </p:pic>
      <p:sp>
        <p:nvSpPr>
          <p:cNvPr id="48" name="Shape 48"/>
          <p:cNvSpPr/>
          <p:nvPr/>
        </p:nvSpPr>
        <p:spPr>
          <a:xfrm>
            <a:off x="4221940" y="994862"/>
            <a:ext cx="5383732" cy="711201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ctr">
            <a:spAutoFit/>
          </a:bodyPr>
          <a:lstStyle/>
          <a:p>
            <a:pPr lvl="0"/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200495850-001_2885x2031.jpeg"/>
          <p:cNvPicPr/>
          <p:nvPr/>
        </p:nvPicPr>
        <p:blipFill>
          <a:blip r:embed="rId2">
            <a:extLst/>
          </a:blip>
          <a:srcRect l="5383" t="1392" r="8105" b="6486"/>
          <a:stretch>
            <a:fillRect/>
          </a:stretch>
        </p:blipFill>
        <p:spPr>
          <a:xfrm>
            <a:off x="-1221078" y="4205370"/>
            <a:ext cx="10281526" cy="7711144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1177202" y="332307"/>
            <a:ext cx="11501524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0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 In France I went to a campsite that had an indor and outdoor swimming pool.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asted-imag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1492" y="228779"/>
            <a:ext cx="13122338" cy="5570957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1090961" y="6470397"/>
            <a:ext cx="11689996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0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This is were I went for on e of my hoildays</a:t>
            </a:r>
          </a:p>
        </p:txBody>
      </p:sp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